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 id="2147483789" r:id="rId5"/>
  </p:sldMasterIdLst>
  <p:notesMasterIdLst>
    <p:notesMasterId r:id="rId45"/>
  </p:notesMasterIdLst>
  <p:sldIdLst>
    <p:sldId id="491" r:id="rId6"/>
    <p:sldId id="519" r:id="rId7"/>
    <p:sldId id="517" r:id="rId8"/>
    <p:sldId id="521" r:id="rId9"/>
    <p:sldId id="527" r:id="rId10"/>
    <p:sldId id="522" r:id="rId11"/>
    <p:sldId id="530" r:id="rId12"/>
    <p:sldId id="533" r:id="rId13"/>
    <p:sldId id="532" r:id="rId14"/>
    <p:sldId id="528" r:id="rId15"/>
    <p:sldId id="534" r:id="rId16"/>
    <p:sldId id="531" r:id="rId17"/>
    <p:sldId id="523" r:id="rId18"/>
    <p:sldId id="536" r:id="rId19"/>
    <p:sldId id="537" r:id="rId20"/>
    <p:sldId id="538" r:id="rId21"/>
    <p:sldId id="2147479557" r:id="rId22"/>
    <p:sldId id="2147479558" r:id="rId23"/>
    <p:sldId id="2147479559" r:id="rId24"/>
    <p:sldId id="535" r:id="rId25"/>
    <p:sldId id="539" r:id="rId26"/>
    <p:sldId id="2147482208" r:id="rId27"/>
    <p:sldId id="2147482207" r:id="rId28"/>
    <p:sldId id="2147482206" r:id="rId29"/>
    <p:sldId id="541" r:id="rId30"/>
    <p:sldId id="2147479556" r:id="rId31"/>
    <p:sldId id="2147482209" r:id="rId32"/>
    <p:sldId id="542" r:id="rId33"/>
    <p:sldId id="543" r:id="rId34"/>
    <p:sldId id="2147479553" r:id="rId35"/>
    <p:sldId id="2146846604" r:id="rId36"/>
    <p:sldId id="2146846605" r:id="rId37"/>
    <p:sldId id="2147479552" r:id="rId38"/>
    <p:sldId id="2147479554" r:id="rId39"/>
    <p:sldId id="2147479555" r:id="rId40"/>
    <p:sldId id="524" r:id="rId41"/>
    <p:sldId id="2147482210" r:id="rId42"/>
    <p:sldId id="2147482211" r:id="rId43"/>
    <p:sldId id="52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0E4221-6F06-64E5-5214-772388C857B5}" name="Elizabeth Feldbruegge (ALLEGIS GROUP HOLDINGS INC)" initials="" userId="S::v-felizabeth@microsoft.com::ba5aea11-28e4-484d-8e49-c15efb1bd2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0" autoAdjust="0"/>
    <p:restoredTop sz="73974" autoAdjust="0"/>
  </p:normalViewPr>
  <p:slideViewPr>
    <p:cSldViewPr snapToGrid="0" showGuides="1">
      <p:cViewPr>
        <p:scale>
          <a:sx n="66" d="100"/>
          <a:sy n="66" d="100"/>
        </p:scale>
        <p:origin x="2076" y="636"/>
      </p:cViewPr>
      <p:guideLst>
        <p:guide orient="horz" pos="2160"/>
        <p:guide pos="3840"/>
      </p:guideLst>
    </p:cSldViewPr>
  </p:slideViewPr>
  <p:notesTextViewPr>
    <p:cViewPr>
      <p:scale>
        <a:sx n="1" d="1"/>
        <a:sy n="1" d="1"/>
      </p:scale>
      <p:origin x="0" y="0"/>
    </p:cViewPr>
  </p:notesTextViewPr>
  <p:sorterViewPr>
    <p:cViewPr>
      <p:scale>
        <a:sx n="100" d="100"/>
        <a:sy n="100" d="100"/>
      </p:scale>
      <p:origin x="0" y="-551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_rels/data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svg"/><Relationship Id="rId1" Type="http://schemas.openxmlformats.org/officeDocument/2006/relationships/image" Target="../media/image58.png"/><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diagrams/_rels/data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ata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4.xml.rels><?xml version="1.0" encoding="UTF-8" standalone="yes"?>
<Relationships xmlns="http://schemas.openxmlformats.org/package/2006/relationships"><Relationship Id="rId1" Type="http://schemas.openxmlformats.org/officeDocument/2006/relationships/hyperlink" Target="https://aka.ms/PECapabilitySurvey"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svg"/><Relationship Id="rId1" Type="http://schemas.openxmlformats.org/officeDocument/2006/relationships/image" Target="../media/image58.png"/><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4.xml.rels><?xml version="1.0" encoding="UTF-8" standalone="yes"?>
<Relationships xmlns="http://schemas.openxmlformats.org/package/2006/relationships"><Relationship Id="rId1" Type="http://schemas.openxmlformats.org/officeDocument/2006/relationships/hyperlink" Target="https://aka.ms/PECapabilitySurvey"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646D8-3E64-40A1-8FD8-F5219A276FF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8D38B2F7-D5AB-4942-9F6E-A484C4228D9D}">
      <dgm:prSet/>
      <dgm:spPr/>
      <dgm:t>
        <a:bodyPr/>
        <a:lstStyle/>
        <a:p>
          <a:r>
            <a:rPr lang="en-AU"/>
            <a:t>Each customer is important</a:t>
          </a:r>
        </a:p>
      </dgm:t>
    </dgm:pt>
    <dgm:pt modelId="{657C7411-3B14-473A-83DB-F592C83C810F}" type="parTrans" cxnId="{064102F0-7F80-4F5B-9185-53C019354B35}">
      <dgm:prSet/>
      <dgm:spPr/>
      <dgm:t>
        <a:bodyPr/>
        <a:lstStyle/>
        <a:p>
          <a:endParaRPr lang="en-AU"/>
        </a:p>
      </dgm:t>
    </dgm:pt>
    <dgm:pt modelId="{2EC82A7D-0E73-4E00-9D39-71B404B08FBE}" type="sibTrans" cxnId="{064102F0-7F80-4F5B-9185-53C019354B35}">
      <dgm:prSet/>
      <dgm:spPr/>
      <dgm:t>
        <a:bodyPr/>
        <a:lstStyle/>
        <a:p>
          <a:endParaRPr lang="en-AU"/>
        </a:p>
      </dgm:t>
    </dgm:pt>
    <dgm:pt modelId="{EAB592FC-D5AF-4B97-8278-0A66A69B88DD}">
      <dgm:prSet/>
      <dgm:spPr/>
      <dgm:t>
        <a:bodyPr/>
        <a:lstStyle/>
        <a:p>
          <a:r>
            <a:rPr lang="en-AU"/>
            <a:t>Adopt a product mindset</a:t>
          </a:r>
        </a:p>
      </dgm:t>
    </dgm:pt>
    <dgm:pt modelId="{F5F82B01-AE5E-48A7-B45A-B8908EFBED1A}" type="parTrans" cxnId="{95BE16E8-8A34-43D1-A3C1-1E24588DAD25}">
      <dgm:prSet/>
      <dgm:spPr/>
      <dgm:t>
        <a:bodyPr/>
        <a:lstStyle/>
        <a:p>
          <a:endParaRPr lang="en-AU"/>
        </a:p>
      </dgm:t>
    </dgm:pt>
    <dgm:pt modelId="{521BE54E-FB5C-4E97-B128-097B45621CC6}" type="sibTrans" cxnId="{95BE16E8-8A34-43D1-A3C1-1E24588DAD25}">
      <dgm:prSet/>
      <dgm:spPr/>
      <dgm:t>
        <a:bodyPr/>
        <a:lstStyle/>
        <a:p>
          <a:endParaRPr lang="en-AU"/>
        </a:p>
      </dgm:t>
    </dgm:pt>
    <dgm:pt modelId="{8B22DB61-8D08-49FF-B02A-2A6742E3E91E}">
      <dgm:prSet/>
      <dgm:spPr/>
      <dgm:t>
        <a:bodyPr/>
        <a:lstStyle/>
        <a:p>
          <a:r>
            <a:rPr lang="en-AU"/>
            <a:t>Empower developers through self-service with guardrails</a:t>
          </a:r>
        </a:p>
      </dgm:t>
    </dgm:pt>
    <dgm:pt modelId="{F6E54CB5-746E-49E6-B5C9-6C9515763DAE}" type="parTrans" cxnId="{C2AB2FC6-16DE-45C2-B9F2-3F38A6CC485F}">
      <dgm:prSet/>
      <dgm:spPr/>
      <dgm:t>
        <a:bodyPr/>
        <a:lstStyle/>
        <a:p>
          <a:endParaRPr lang="en-AU"/>
        </a:p>
      </dgm:t>
    </dgm:pt>
    <dgm:pt modelId="{9FCC76E1-6E18-45BD-BCA4-A97B02449823}" type="sibTrans" cxnId="{C2AB2FC6-16DE-45C2-B9F2-3F38A6CC485F}">
      <dgm:prSet/>
      <dgm:spPr/>
      <dgm:t>
        <a:bodyPr/>
        <a:lstStyle/>
        <a:p>
          <a:endParaRPr lang="en-AU"/>
        </a:p>
      </dgm:t>
    </dgm:pt>
    <dgm:pt modelId="{509687D4-7D46-44AE-86E7-03FD1049A7EE}">
      <dgm:prSet/>
      <dgm:spPr/>
      <dgm:t>
        <a:bodyPr/>
        <a:lstStyle/>
        <a:p>
          <a:r>
            <a:rPr lang="en-AU"/>
            <a:t>Improve discovery, eliminate waste through inventories</a:t>
          </a:r>
        </a:p>
      </dgm:t>
    </dgm:pt>
    <dgm:pt modelId="{1089115C-11AE-4F33-86E1-5030CA111DA1}" type="parTrans" cxnId="{4C39DE23-70FD-4EB0-BC9F-EFA6ED479A83}">
      <dgm:prSet/>
      <dgm:spPr/>
      <dgm:t>
        <a:bodyPr/>
        <a:lstStyle/>
        <a:p>
          <a:endParaRPr lang="en-AU"/>
        </a:p>
      </dgm:t>
    </dgm:pt>
    <dgm:pt modelId="{4E95D8EB-C62E-4D34-9189-73E46FC61F91}" type="sibTrans" cxnId="{4C39DE23-70FD-4EB0-BC9F-EFA6ED479A83}">
      <dgm:prSet/>
      <dgm:spPr/>
      <dgm:t>
        <a:bodyPr/>
        <a:lstStyle/>
        <a:p>
          <a:endParaRPr lang="en-AU"/>
        </a:p>
      </dgm:t>
    </dgm:pt>
    <dgm:pt modelId="{336A5752-B5F9-4934-BF20-CF61B441E272}" type="pres">
      <dgm:prSet presAssocID="{D48646D8-3E64-40A1-8FD8-F5219A276FF0}" presName="linear" presStyleCnt="0">
        <dgm:presLayoutVars>
          <dgm:animLvl val="lvl"/>
          <dgm:resizeHandles val="exact"/>
        </dgm:presLayoutVars>
      </dgm:prSet>
      <dgm:spPr/>
    </dgm:pt>
    <dgm:pt modelId="{749E7E3A-F166-4C49-A167-D89A1B5307CA}" type="pres">
      <dgm:prSet presAssocID="{8D38B2F7-D5AB-4942-9F6E-A484C4228D9D}" presName="parentText" presStyleLbl="node1" presStyleIdx="0" presStyleCnt="4">
        <dgm:presLayoutVars>
          <dgm:chMax val="0"/>
          <dgm:bulletEnabled val="1"/>
        </dgm:presLayoutVars>
      </dgm:prSet>
      <dgm:spPr/>
    </dgm:pt>
    <dgm:pt modelId="{B2857DCF-16FD-4170-A0CE-D8D4652EA126}" type="pres">
      <dgm:prSet presAssocID="{2EC82A7D-0E73-4E00-9D39-71B404B08FBE}" presName="spacer" presStyleCnt="0"/>
      <dgm:spPr/>
    </dgm:pt>
    <dgm:pt modelId="{6F5506CA-B4E1-4B48-9A04-89DBCA6A8386}" type="pres">
      <dgm:prSet presAssocID="{EAB592FC-D5AF-4B97-8278-0A66A69B88DD}" presName="parentText" presStyleLbl="node1" presStyleIdx="1" presStyleCnt="4">
        <dgm:presLayoutVars>
          <dgm:chMax val="0"/>
          <dgm:bulletEnabled val="1"/>
        </dgm:presLayoutVars>
      </dgm:prSet>
      <dgm:spPr/>
    </dgm:pt>
    <dgm:pt modelId="{8878E6F2-AC39-4CA2-B798-08C1FC9CE681}" type="pres">
      <dgm:prSet presAssocID="{521BE54E-FB5C-4E97-B128-097B45621CC6}" presName="spacer" presStyleCnt="0"/>
      <dgm:spPr/>
    </dgm:pt>
    <dgm:pt modelId="{840DB1B5-2ECF-4524-9C29-03EE970CB876}" type="pres">
      <dgm:prSet presAssocID="{8B22DB61-8D08-49FF-B02A-2A6742E3E91E}" presName="parentText" presStyleLbl="node1" presStyleIdx="2" presStyleCnt="4">
        <dgm:presLayoutVars>
          <dgm:chMax val="0"/>
          <dgm:bulletEnabled val="1"/>
        </dgm:presLayoutVars>
      </dgm:prSet>
      <dgm:spPr/>
    </dgm:pt>
    <dgm:pt modelId="{59252753-190F-4E79-A87A-2EB88DB7A96A}" type="pres">
      <dgm:prSet presAssocID="{9FCC76E1-6E18-45BD-BCA4-A97B02449823}" presName="spacer" presStyleCnt="0"/>
      <dgm:spPr/>
    </dgm:pt>
    <dgm:pt modelId="{7C9C67AF-A1C6-4150-996F-DC665FDE3052}" type="pres">
      <dgm:prSet presAssocID="{509687D4-7D46-44AE-86E7-03FD1049A7EE}" presName="parentText" presStyleLbl="node1" presStyleIdx="3" presStyleCnt="4">
        <dgm:presLayoutVars>
          <dgm:chMax val="0"/>
          <dgm:bulletEnabled val="1"/>
        </dgm:presLayoutVars>
      </dgm:prSet>
      <dgm:spPr/>
    </dgm:pt>
  </dgm:ptLst>
  <dgm:cxnLst>
    <dgm:cxn modelId="{4C39DE23-70FD-4EB0-BC9F-EFA6ED479A83}" srcId="{D48646D8-3E64-40A1-8FD8-F5219A276FF0}" destId="{509687D4-7D46-44AE-86E7-03FD1049A7EE}" srcOrd="3" destOrd="0" parTransId="{1089115C-11AE-4F33-86E1-5030CA111DA1}" sibTransId="{4E95D8EB-C62E-4D34-9189-73E46FC61F91}"/>
    <dgm:cxn modelId="{57F7FC2E-DDA5-47D0-A127-A51EA1E280CC}" type="presOf" srcId="{8D38B2F7-D5AB-4942-9F6E-A484C4228D9D}" destId="{749E7E3A-F166-4C49-A167-D89A1B5307CA}" srcOrd="0" destOrd="0" presId="urn:microsoft.com/office/officeart/2005/8/layout/vList2"/>
    <dgm:cxn modelId="{87BCB440-D5EF-43B9-9D47-D60CB33CF129}" type="presOf" srcId="{EAB592FC-D5AF-4B97-8278-0A66A69B88DD}" destId="{6F5506CA-B4E1-4B48-9A04-89DBCA6A8386}" srcOrd="0" destOrd="0" presId="urn:microsoft.com/office/officeart/2005/8/layout/vList2"/>
    <dgm:cxn modelId="{38D0BF77-798C-450D-AC9A-D07C9F9E28C0}" type="presOf" srcId="{509687D4-7D46-44AE-86E7-03FD1049A7EE}" destId="{7C9C67AF-A1C6-4150-996F-DC665FDE3052}" srcOrd="0" destOrd="0" presId="urn:microsoft.com/office/officeart/2005/8/layout/vList2"/>
    <dgm:cxn modelId="{7D5A9A59-EA39-4088-A617-535ECB7EDF9E}" type="presOf" srcId="{D48646D8-3E64-40A1-8FD8-F5219A276FF0}" destId="{336A5752-B5F9-4934-BF20-CF61B441E272}" srcOrd="0" destOrd="0" presId="urn:microsoft.com/office/officeart/2005/8/layout/vList2"/>
    <dgm:cxn modelId="{50D12A91-0465-4D1C-9918-28F4E3E88599}" type="presOf" srcId="{8B22DB61-8D08-49FF-B02A-2A6742E3E91E}" destId="{840DB1B5-2ECF-4524-9C29-03EE970CB876}" srcOrd="0" destOrd="0" presId="urn:microsoft.com/office/officeart/2005/8/layout/vList2"/>
    <dgm:cxn modelId="{C2AB2FC6-16DE-45C2-B9F2-3F38A6CC485F}" srcId="{D48646D8-3E64-40A1-8FD8-F5219A276FF0}" destId="{8B22DB61-8D08-49FF-B02A-2A6742E3E91E}" srcOrd="2" destOrd="0" parTransId="{F6E54CB5-746E-49E6-B5C9-6C9515763DAE}" sibTransId="{9FCC76E1-6E18-45BD-BCA4-A97B02449823}"/>
    <dgm:cxn modelId="{95BE16E8-8A34-43D1-A3C1-1E24588DAD25}" srcId="{D48646D8-3E64-40A1-8FD8-F5219A276FF0}" destId="{EAB592FC-D5AF-4B97-8278-0A66A69B88DD}" srcOrd="1" destOrd="0" parTransId="{F5F82B01-AE5E-48A7-B45A-B8908EFBED1A}" sibTransId="{521BE54E-FB5C-4E97-B128-097B45621CC6}"/>
    <dgm:cxn modelId="{064102F0-7F80-4F5B-9185-53C019354B35}" srcId="{D48646D8-3E64-40A1-8FD8-F5219A276FF0}" destId="{8D38B2F7-D5AB-4942-9F6E-A484C4228D9D}" srcOrd="0" destOrd="0" parTransId="{657C7411-3B14-473A-83DB-F592C83C810F}" sibTransId="{2EC82A7D-0E73-4E00-9D39-71B404B08FBE}"/>
    <dgm:cxn modelId="{59CD2A10-9529-4D33-8EF4-19EBB472BDE8}" type="presParOf" srcId="{336A5752-B5F9-4934-BF20-CF61B441E272}" destId="{749E7E3A-F166-4C49-A167-D89A1B5307CA}" srcOrd="0" destOrd="0" presId="urn:microsoft.com/office/officeart/2005/8/layout/vList2"/>
    <dgm:cxn modelId="{8B997FE0-AFEE-4E32-8D31-9EDA0E4D6718}" type="presParOf" srcId="{336A5752-B5F9-4934-BF20-CF61B441E272}" destId="{B2857DCF-16FD-4170-A0CE-D8D4652EA126}" srcOrd="1" destOrd="0" presId="urn:microsoft.com/office/officeart/2005/8/layout/vList2"/>
    <dgm:cxn modelId="{82036470-6C49-4E3E-945C-9768052E2006}" type="presParOf" srcId="{336A5752-B5F9-4934-BF20-CF61B441E272}" destId="{6F5506CA-B4E1-4B48-9A04-89DBCA6A8386}" srcOrd="2" destOrd="0" presId="urn:microsoft.com/office/officeart/2005/8/layout/vList2"/>
    <dgm:cxn modelId="{5AD595B8-2B08-47C0-A460-739FFC1510DA}" type="presParOf" srcId="{336A5752-B5F9-4934-BF20-CF61B441E272}" destId="{8878E6F2-AC39-4CA2-B798-08C1FC9CE681}" srcOrd="3" destOrd="0" presId="urn:microsoft.com/office/officeart/2005/8/layout/vList2"/>
    <dgm:cxn modelId="{18FCDD9E-97D5-44F3-AF21-3ABFB46D1E10}" type="presParOf" srcId="{336A5752-B5F9-4934-BF20-CF61B441E272}" destId="{840DB1B5-2ECF-4524-9C29-03EE970CB876}" srcOrd="4" destOrd="0" presId="urn:microsoft.com/office/officeart/2005/8/layout/vList2"/>
    <dgm:cxn modelId="{0E758617-CCA2-4AF7-8575-5108F00D1293}" type="presParOf" srcId="{336A5752-B5F9-4934-BF20-CF61B441E272}" destId="{59252753-190F-4E79-A87A-2EB88DB7A96A}" srcOrd="5" destOrd="0" presId="urn:microsoft.com/office/officeart/2005/8/layout/vList2"/>
    <dgm:cxn modelId="{895FA1A8-AC8E-4AFE-A82F-6F07866DA494}" type="presParOf" srcId="{336A5752-B5F9-4934-BF20-CF61B441E272}" destId="{7C9C67AF-A1C6-4150-996F-DC665FDE305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F900C91-A75B-47F8-89F6-56C818C272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5CC62F68-BEC7-4B03-B903-A0B43D996022}">
      <dgm:prSet/>
      <dgm:spPr/>
      <dgm:t>
        <a:bodyPr/>
        <a:lstStyle/>
        <a:p>
          <a:r>
            <a:rPr lang="en-AU"/>
            <a:t>IaC enables programmatic infrastructure management.</a:t>
          </a:r>
        </a:p>
      </dgm:t>
    </dgm:pt>
    <dgm:pt modelId="{13856254-6661-4E01-8D97-8860DA46FB8F}" type="parTrans" cxnId="{7316ADC0-D03A-4BFF-9DC0-8FB8142DAF08}">
      <dgm:prSet/>
      <dgm:spPr/>
      <dgm:t>
        <a:bodyPr/>
        <a:lstStyle/>
        <a:p>
          <a:endParaRPr lang="en-AU"/>
        </a:p>
      </dgm:t>
    </dgm:pt>
    <dgm:pt modelId="{0A70C33F-532C-4F48-BC22-DE9E872EAA64}" type="sibTrans" cxnId="{7316ADC0-D03A-4BFF-9DC0-8FB8142DAF08}">
      <dgm:prSet/>
      <dgm:spPr/>
      <dgm:t>
        <a:bodyPr/>
        <a:lstStyle/>
        <a:p>
          <a:endParaRPr lang="en-AU"/>
        </a:p>
      </dgm:t>
    </dgm:pt>
    <dgm:pt modelId="{D4BBA229-0291-4FA5-91CD-D8399C10ABD1}">
      <dgm:prSet/>
      <dgm:spPr/>
      <dgm:t>
        <a:bodyPr/>
        <a:lstStyle/>
        <a:p>
          <a:r>
            <a:rPr lang="en-AU"/>
            <a:t>ARM, Bicep, and Terraform all provide declarative infrastructure definitions.</a:t>
          </a:r>
        </a:p>
      </dgm:t>
    </dgm:pt>
    <dgm:pt modelId="{371A6DEB-DB39-44B8-9580-4A832B3F107E}" type="parTrans" cxnId="{94446743-EE34-452F-9137-23ECE9DB0C77}">
      <dgm:prSet/>
      <dgm:spPr/>
      <dgm:t>
        <a:bodyPr/>
        <a:lstStyle/>
        <a:p>
          <a:endParaRPr lang="en-AU"/>
        </a:p>
      </dgm:t>
    </dgm:pt>
    <dgm:pt modelId="{686292A5-F9B0-4687-A73A-44D62F6C8266}" type="sibTrans" cxnId="{94446743-EE34-452F-9137-23ECE9DB0C77}">
      <dgm:prSet/>
      <dgm:spPr/>
      <dgm:t>
        <a:bodyPr/>
        <a:lstStyle/>
        <a:p>
          <a:endParaRPr lang="en-AU"/>
        </a:p>
      </dgm:t>
    </dgm:pt>
    <dgm:pt modelId="{AE1C9438-6487-4D37-9F3A-3832ABD271B8}">
      <dgm:prSet/>
      <dgm:spPr/>
      <dgm:t>
        <a:bodyPr/>
        <a:lstStyle/>
        <a:p>
          <a:r>
            <a:rPr lang="en-AU"/>
            <a:t>Integration with CI/CD pipelines for automated resource provisioning.</a:t>
          </a:r>
        </a:p>
      </dgm:t>
    </dgm:pt>
    <dgm:pt modelId="{595FA849-97A7-4265-B97C-9EE508A5DE4C}" type="parTrans" cxnId="{94ECB8D2-8036-4DE0-AD96-DCDC85E28CBC}">
      <dgm:prSet/>
      <dgm:spPr/>
      <dgm:t>
        <a:bodyPr/>
        <a:lstStyle/>
        <a:p>
          <a:endParaRPr lang="en-AU"/>
        </a:p>
      </dgm:t>
    </dgm:pt>
    <dgm:pt modelId="{B85C95C7-4A4A-4F9E-B367-0676BD60309D}" type="sibTrans" cxnId="{94ECB8D2-8036-4DE0-AD96-DCDC85E28CBC}">
      <dgm:prSet/>
      <dgm:spPr/>
      <dgm:t>
        <a:bodyPr/>
        <a:lstStyle/>
        <a:p>
          <a:endParaRPr lang="en-AU"/>
        </a:p>
      </dgm:t>
    </dgm:pt>
    <dgm:pt modelId="{8EAB5737-1CEA-4971-AE6A-205D779B4EBD}">
      <dgm:prSet/>
      <dgm:spPr/>
      <dgm:t>
        <a:bodyPr/>
        <a:lstStyle/>
        <a:p>
          <a:r>
            <a:rPr lang="en-AU"/>
            <a:t>Bicep Modules, Terraform Modules, Azure Verified Modules</a:t>
          </a:r>
        </a:p>
      </dgm:t>
    </dgm:pt>
    <dgm:pt modelId="{586A99B2-E18A-42C4-8E4B-85F71293AA02}" type="parTrans" cxnId="{5E30DDEB-904C-4AC2-AE1B-A116CF6DD045}">
      <dgm:prSet/>
      <dgm:spPr/>
      <dgm:t>
        <a:bodyPr/>
        <a:lstStyle/>
        <a:p>
          <a:endParaRPr lang="en-AU"/>
        </a:p>
      </dgm:t>
    </dgm:pt>
    <dgm:pt modelId="{7A6021F3-DB89-438E-97B4-47B2F22DC37A}" type="sibTrans" cxnId="{5E30DDEB-904C-4AC2-AE1B-A116CF6DD045}">
      <dgm:prSet/>
      <dgm:spPr/>
      <dgm:t>
        <a:bodyPr/>
        <a:lstStyle/>
        <a:p>
          <a:endParaRPr lang="en-AU"/>
        </a:p>
      </dgm:t>
    </dgm:pt>
    <dgm:pt modelId="{66615EC1-B737-4FDC-81D9-772C32DB5A2D}" type="pres">
      <dgm:prSet presAssocID="{DF900C91-A75B-47F8-89F6-56C818C272E8}" presName="linear" presStyleCnt="0">
        <dgm:presLayoutVars>
          <dgm:animLvl val="lvl"/>
          <dgm:resizeHandles val="exact"/>
        </dgm:presLayoutVars>
      </dgm:prSet>
      <dgm:spPr/>
    </dgm:pt>
    <dgm:pt modelId="{513B25B2-70B6-4179-B23D-587FCE908887}" type="pres">
      <dgm:prSet presAssocID="{5CC62F68-BEC7-4B03-B903-A0B43D996022}" presName="parentText" presStyleLbl="node1" presStyleIdx="0" presStyleCnt="4">
        <dgm:presLayoutVars>
          <dgm:chMax val="0"/>
          <dgm:bulletEnabled val="1"/>
        </dgm:presLayoutVars>
      </dgm:prSet>
      <dgm:spPr/>
    </dgm:pt>
    <dgm:pt modelId="{17BD1956-43E7-4B68-B86B-640CAE44A0E9}" type="pres">
      <dgm:prSet presAssocID="{0A70C33F-532C-4F48-BC22-DE9E872EAA64}" presName="spacer" presStyleCnt="0"/>
      <dgm:spPr/>
    </dgm:pt>
    <dgm:pt modelId="{15DF88D8-8038-4E24-9494-5C4D832321F1}" type="pres">
      <dgm:prSet presAssocID="{D4BBA229-0291-4FA5-91CD-D8399C10ABD1}" presName="parentText" presStyleLbl="node1" presStyleIdx="1" presStyleCnt="4">
        <dgm:presLayoutVars>
          <dgm:chMax val="0"/>
          <dgm:bulletEnabled val="1"/>
        </dgm:presLayoutVars>
      </dgm:prSet>
      <dgm:spPr/>
    </dgm:pt>
    <dgm:pt modelId="{38E8AF04-5F36-4057-BA73-A1078D241274}" type="pres">
      <dgm:prSet presAssocID="{686292A5-F9B0-4687-A73A-44D62F6C8266}" presName="spacer" presStyleCnt="0"/>
      <dgm:spPr/>
    </dgm:pt>
    <dgm:pt modelId="{AD213292-35AA-4848-BA00-D8198277138E}" type="pres">
      <dgm:prSet presAssocID="{AE1C9438-6487-4D37-9F3A-3832ABD271B8}" presName="parentText" presStyleLbl="node1" presStyleIdx="2" presStyleCnt="4">
        <dgm:presLayoutVars>
          <dgm:chMax val="0"/>
          <dgm:bulletEnabled val="1"/>
        </dgm:presLayoutVars>
      </dgm:prSet>
      <dgm:spPr/>
    </dgm:pt>
    <dgm:pt modelId="{837A51D3-789E-43AC-82A2-9DB2C2F2E941}" type="pres">
      <dgm:prSet presAssocID="{B85C95C7-4A4A-4F9E-B367-0676BD60309D}" presName="spacer" presStyleCnt="0"/>
      <dgm:spPr/>
    </dgm:pt>
    <dgm:pt modelId="{980F86FB-2BA2-4852-BEA5-39A90B13FA27}" type="pres">
      <dgm:prSet presAssocID="{8EAB5737-1CEA-4971-AE6A-205D779B4EBD}" presName="parentText" presStyleLbl="node1" presStyleIdx="3" presStyleCnt="4">
        <dgm:presLayoutVars>
          <dgm:chMax val="0"/>
          <dgm:bulletEnabled val="1"/>
        </dgm:presLayoutVars>
      </dgm:prSet>
      <dgm:spPr/>
    </dgm:pt>
  </dgm:ptLst>
  <dgm:cxnLst>
    <dgm:cxn modelId="{8EDA7804-BEA6-4EA9-BE66-04BB997DFB1B}" type="presOf" srcId="{DF900C91-A75B-47F8-89F6-56C818C272E8}" destId="{66615EC1-B737-4FDC-81D9-772C32DB5A2D}" srcOrd="0" destOrd="0" presId="urn:microsoft.com/office/officeart/2005/8/layout/vList2"/>
    <dgm:cxn modelId="{94446743-EE34-452F-9137-23ECE9DB0C77}" srcId="{DF900C91-A75B-47F8-89F6-56C818C272E8}" destId="{D4BBA229-0291-4FA5-91CD-D8399C10ABD1}" srcOrd="1" destOrd="0" parTransId="{371A6DEB-DB39-44B8-9580-4A832B3F107E}" sibTransId="{686292A5-F9B0-4687-A73A-44D62F6C8266}"/>
    <dgm:cxn modelId="{3BE19C46-DA41-4AC7-A8D1-18D7AC7EA93C}" type="presOf" srcId="{8EAB5737-1CEA-4971-AE6A-205D779B4EBD}" destId="{980F86FB-2BA2-4852-BEA5-39A90B13FA27}" srcOrd="0" destOrd="0" presId="urn:microsoft.com/office/officeart/2005/8/layout/vList2"/>
    <dgm:cxn modelId="{AE1D394F-767E-4D08-B584-3449FDD2496A}" type="presOf" srcId="{D4BBA229-0291-4FA5-91CD-D8399C10ABD1}" destId="{15DF88D8-8038-4E24-9494-5C4D832321F1}" srcOrd="0" destOrd="0" presId="urn:microsoft.com/office/officeart/2005/8/layout/vList2"/>
    <dgm:cxn modelId="{7676A451-11ED-4E52-81D5-A212D00451D5}" type="presOf" srcId="{5CC62F68-BEC7-4B03-B903-A0B43D996022}" destId="{513B25B2-70B6-4179-B23D-587FCE908887}" srcOrd="0" destOrd="0" presId="urn:microsoft.com/office/officeart/2005/8/layout/vList2"/>
    <dgm:cxn modelId="{7316ADC0-D03A-4BFF-9DC0-8FB8142DAF08}" srcId="{DF900C91-A75B-47F8-89F6-56C818C272E8}" destId="{5CC62F68-BEC7-4B03-B903-A0B43D996022}" srcOrd="0" destOrd="0" parTransId="{13856254-6661-4E01-8D97-8860DA46FB8F}" sibTransId="{0A70C33F-532C-4F48-BC22-DE9E872EAA64}"/>
    <dgm:cxn modelId="{94ECB8D2-8036-4DE0-AD96-DCDC85E28CBC}" srcId="{DF900C91-A75B-47F8-89F6-56C818C272E8}" destId="{AE1C9438-6487-4D37-9F3A-3832ABD271B8}" srcOrd="2" destOrd="0" parTransId="{595FA849-97A7-4265-B97C-9EE508A5DE4C}" sibTransId="{B85C95C7-4A4A-4F9E-B367-0676BD60309D}"/>
    <dgm:cxn modelId="{4C3E70D4-67B7-4789-87DF-6014F51A4DCC}" type="presOf" srcId="{AE1C9438-6487-4D37-9F3A-3832ABD271B8}" destId="{AD213292-35AA-4848-BA00-D8198277138E}" srcOrd="0" destOrd="0" presId="urn:microsoft.com/office/officeart/2005/8/layout/vList2"/>
    <dgm:cxn modelId="{5E30DDEB-904C-4AC2-AE1B-A116CF6DD045}" srcId="{DF900C91-A75B-47F8-89F6-56C818C272E8}" destId="{8EAB5737-1CEA-4971-AE6A-205D779B4EBD}" srcOrd="3" destOrd="0" parTransId="{586A99B2-E18A-42C4-8E4B-85F71293AA02}" sibTransId="{7A6021F3-DB89-438E-97B4-47B2F22DC37A}"/>
    <dgm:cxn modelId="{AF44EF1C-EC3F-467D-8D11-DE6C9DEACC91}" type="presParOf" srcId="{66615EC1-B737-4FDC-81D9-772C32DB5A2D}" destId="{513B25B2-70B6-4179-B23D-587FCE908887}" srcOrd="0" destOrd="0" presId="urn:microsoft.com/office/officeart/2005/8/layout/vList2"/>
    <dgm:cxn modelId="{806BF64F-FAFC-4DBD-9E7F-B706EC181B3C}" type="presParOf" srcId="{66615EC1-B737-4FDC-81D9-772C32DB5A2D}" destId="{17BD1956-43E7-4B68-B86B-640CAE44A0E9}" srcOrd="1" destOrd="0" presId="urn:microsoft.com/office/officeart/2005/8/layout/vList2"/>
    <dgm:cxn modelId="{690C7907-79FF-47FB-880E-5CCF3F271654}" type="presParOf" srcId="{66615EC1-B737-4FDC-81D9-772C32DB5A2D}" destId="{15DF88D8-8038-4E24-9494-5C4D832321F1}" srcOrd="2" destOrd="0" presId="urn:microsoft.com/office/officeart/2005/8/layout/vList2"/>
    <dgm:cxn modelId="{8E73982D-89E4-4112-97A2-363710D493B8}" type="presParOf" srcId="{66615EC1-B737-4FDC-81D9-772C32DB5A2D}" destId="{38E8AF04-5F36-4057-BA73-A1078D241274}" srcOrd="3" destOrd="0" presId="urn:microsoft.com/office/officeart/2005/8/layout/vList2"/>
    <dgm:cxn modelId="{D7245DF4-7CC5-4BC3-B168-6C2ADD4EF838}" type="presParOf" srcId="{66615EC1-B737-4FDC-81D9-772C32DB5A2D}" destId="{AD213292-35AA-4848-BA00-D8198277138E}" srcOrd="4" destOrd="0" presId="urn:microsoft.com/office/officeart/2005/8/layout/vList2"/>
    <dgm:cxn modelId="{75B6B7C1-D9B8-4572-A8E0-5E5264F4169C}" type="presParOf" srcId="{66615EC1-B737-4FDC-81D9-772C32DB5A2D}" destId="{837A51D3-789E-43AC-82A2-9DB2C2F2E941}" srcOrd="5" destOrd="0" presId="urn:microsoft.com/office/officeart/2005/8/layout/vList2"/>
    <dgm:cxn modelId="{4CC176F0-176F-4860-9522-646C9D7BFFDC}" type="presParOf" srcId="{66615EC1-B737-4FDC-81D9-772C32DB5A2D}" destId="{980F86FB-2BA2-4852-BEA5-39A90B13FA2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53A678-5A04-4E29-AF51-DBAFA5FE4245}"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AU"/>
        </a:p>
      </dgm:t>
    </dgm:pt>
    <dgm:pt modelId="{85D7DB07-468C-4FC9-9B58-57C3CE21E1A6}">
      <dgm:prSet/>
      <dgm:spPr/>
      <dgm:t>
        <a:bodyPr/>
        <a:lstStyle/>
        <a:p>
          <a:r>
            <a:rPr lang="en-AU"/>
            <a:t>Self-service platforms like ADE and DevBox enable efficient resource provisioning.</a:t>
          </a:r>
        </a:p>
      </dgm:t>
    </dgm:pt>
    <dgm:pt modelId="{35D0E1F1-1E96-4CD6-9732-8CAFD3808752}" type="parTrans" cxnId="{21CCF47E-0F22-498C-8708-5E25D677ACBC}">
      <dgm:prSet/>
      <dgm:spPr/>
      <dgm:t>
        <a:bodyPr/>
        <a:lstStyle/>
        <a:p>
          <a:endParaRPr lang="en-AU"/>
        </a:p>
      </dgm:t>
    </dgm:pt>
    <dgm:pt modelId="{385D92E0-3DA3-4874-ACCD-8EB717ABC9F0}" type="sibTrans" cxnId="{21CCF47E-0F22-498C-8708-5E25D677ACBC}">
      <dgm:prSet/>
      <dgm:spPr/>
      <dgm:t>
        <a:bodyPr/>
        <a:lstStyle/>
        <a:p>
          <a:endParaRPr lang="en-AU"/>
        </a:p>
      </dgm:t>
    </dgm:pt>
    <dgm:pt modelId="{CB4A4D88-8B5A-4BB3-BCB9-651D918A17A4}">
      <dgm:prSet/>
      <dgm:spPr/>
      <dgm:t>
        <a:bodyPr/>
        <a:lstStyle/>
        <a:p>
          <a:r>
            <a:rPr lang="en-AU"/>
            <a:t>ADE uses IaC templates for consistent environments.</a:t>
          </a:r>
        </a:p>
      </dgm:t>
    </dgm:pt>
    <dgm:pt modelId="{659F78BC-D586-48C1-9DFD-8491FCCF5670}" type="parTrans" cxnId="{7CF029C4-7804-46FC-8E49-CAF5377AF736}">
      <dgm:prSet/>
      <dgm:spPr/>
      <dgm:t>
        <a:bodyPr/>
        <a:lstStyle/>
        <a:p>
          <a:endParaRPr lang="en-AU"/>
        </a:p>
      </dgm:t>
    </dgm:pt>
    <dgm:pt modelId="{6DE47FD2-C88E-4735-98FB-691DFAD6D54F}" type="sibTrans" cxnId="{7CF029C4-7804-46FC-8E49-CAF5377AF736}">
      <dgm:prSet/>
      <dgm:spPr/>
      <dgm:t>
        <a:bodyPr/>
        <a:lstStyle/>
        <a:p>
          <a:endParaRPr lang="en-AU"/>
        </a:p>
      </dgm:t>
    </dgm:pt>
    <dgm:pt modelId="{0696A176-65F7-43AC-9AB7-117D082A3C83}">
      <dgm:prSet/>
      <dgm:spPr/>
      <dgm:t>
        <a:bodyPr/>
        <a:lstStyle/>
        <a:p>
          <a:r>
            <a:rPr lang="en-AU"/>
            <a:t>Dev Box integrates with identity management and policy enforcement tools.</a:t>
          </a:r>
        </a:p>
      </dgm:t>
    </dgm:pt>
    <dgm:pt modelId="{BED94242-DE51-4E96-AD4F-B45DF703307F}" type="parTrans" cxnId="{9A884318-AF46-423B-B4A2-6F85F655B66B}">
      <dgm:prSet/>
      <dgm:spPr/>
      <dgm:t>
        <a:bodyPr/>
        <a:lstStyle/>
        <a:p>
          <a:endParaRPr lang="en-AU"/>
        </a:p>
      </dgm:t>
    </dgm:pt>
    <dgm:pt modelId="{7BE29CFD-5972-4F32-BB49-BFBC37914CDF}" type="sibTrans" cxnId="{9A884318-AF46-423B-B4A2-6F85F655B66B}">
      <dgm:prSet/>
      <dgm:spPr/>
      <dgm:t>
        <a:bodyPr/>
        <a:lstStyle/>
        <a:p>
          <a:endParaRPr lang="en-AU"/>
        </a:p>
      </dgm:t>
    </dgm:pt>
    <dgm:pt modelId="{3F1C647C-5DD5-413D-91CE-A02A7807E237}" type="pres">
      <dgm:prSet presAssocID="{0653A678-5A04-4E29-AF51-DBAFA5FE4245}" presName="linear" presStyleCnt="0">
        <dgm:presLayoutVars>
          <dgm:animLvl val="lvl"/>
          <dgm:resizeHandles val="exact"/>
        </dgm:presLayoutVars>
      </dgm:prSet>
      <dgm:spPr/>
    </dgm:pt>
    <dgm:pt modelId="{F3BC416E-2BE9-4E43-B5C6-A212B99CE7D4}" type="pres">
      <dgm:prSet presAssocID="{85D7DB07-468C-4FC9-9B58-57C3CE21E1A6}" presName="parentText" presStyleLbl="node1" presStyleIdx="0" presStyleCnt="3">
        <dgm:presLayoutVars>
          <dgm:chMax val="0"/>
          <dgm:bulletEnabled val="1"/>
        </dgm:presLayoutVars>
      </dgm:prSet>
      <dgm:spPr/>
    </dgm:pt>
    <dgm:pt modelId="{ECB67B8A-9CB3-4F80-BEAC-1EA152407427}" type="pres">
      <dgm:prSet presAssocID="{385D92E0-3DA3-4874-ACCD-8EB717ABC9F0}" presName="spacer" presStyleCnt="0"/>
      <dgm:spPr/>
    </dgm:pt>
    <dgm:pt modelId="{F11A0D5E-50A2-4AD4-BD20-52694B9611B0}" type="pres">
      <dgm:prSet presAssocID="{CB4A4D88-8B5A-4BB3-BCB9-651D918A17A4}" presName="parentText" presStyleLbl="node1" presStyleIdx="1" presStyleCnt="3">
        <dgm:presLayoutVars>
          <dgm:chMax val="0"/>
          <dgm:bulletEnabled val="1"/>
        </dgm:presLayoutVars>
      </dgm:prSet>
      <dgm:spPr/>
    </dgm:pt>
    <dgm:pt modelId="{70E5C32F-794B-4FFE-B52B-EF3D2EBDD961}" type="pres">
      <dgm:prSet presAssocID="{6DE47FD2-C88E-4735-98FB-691DFAD6D54F}" presName="spacer" presStyleCnt="0"/>
      <dgm:spPr/>
    </dgm:pt>
    <dgm:pt modelId="{784AB0AC-7C8B-4795-972F-AB39720E0695}" type="pres">
      <dgm:prSet presAssocID="{0696A176-65F7-43AC-9AB7-117D082A3C83}" presName="parentText" presStyleLbl="node1" presStyleIdx="2" presStyleCnt="3">
        <dgm:presLayoutVars>
          <dgm:chMax val="0"/>
          <dgm:bulletEnabled val="1"/>
        </dgm:presLayoutVars>
      </dgm:prSet>
      <dgm:spPr/>
    </dgm:pt>
  </dgm:ptLst>
  <dgm:cxnLst>
    <dgm:cxn modelId="{9A884318-AF46-423B-B4A2-6F85F655B66B}" srcId="{0653A678-5A04-4E29-AF51-DBAFA5FE4245}" destId="{0696A176-65F7-43AC-9AB7-117D082A3C83}" srcOrd="2" destOrd="0" parTransId="{BED94242-DE51-4E96-AD4F-B45DF703307F}" sibTransId="{7BE29CFD-5972-4F32-BB49-BFBC37914CDF}"/>
    <dgm:cxn modelId="{0464CB1D-7638-40EF-A29F-6DB7C1050A70}" type="presOf" srcId="{85D7DB07-468C-4FC9-9B58-57C3CE21E1A6}" destId="{F3BC416E-2BE9-4E43-B5C6-A212B99CE7D4}" srcOrd="0" destOrd="0" presId="urn:microsoft.com/office/officeart/2005/8/layout/vList2"/>
    <dgm:cxn modelId="{98F7D843-9479-41CF-9487-E7C09A560632}" type="presOf" srcId="{CB4A4D88-8B5A-4BB3-BCB9-651D918A17A4}" destId="{F11A0D5E-50A2-4AD4-BD20-52694B9611B0}" srcOrd="0" destOrd="0" presId="urn:microsoft.com/office/officeart/2005/8/layout/vList2"/>
    <dgm:cxn modelId="{21CCF47E-0F22-498C-8708-5E25D677ACBC}" srcId="{0653A678-5A04-4E29-AF51-DBAFA5FE4245}" destId="{85D7DB07-468C-4FC9-9B58-57C3CE21E1A6}" srcOrd="0" destOrd="0" parTransId="{35D0E1F1-1E96-4CD6-9732-8CAFD3808752}" sibTransId="{385D92E0-3DA3-4874-ACCD-8EB717ABC9F0}"/>
    <dgm:cxn modelId="{27437AA9-B5AC-423B-8803-0B68E334CB20}" type="presOf" srcId="{0696A176-65F7-43AC-9AB7-117D082A3C83}" destId="{784AB0AC-7C8B-4795-972F-AB39720E0695}" srcOrd="0" destOrd="0" presId="urn:microsoft.com/office/officeart/2005/8/layout/vList2"/>
    <dgm:cxn modelId="{7CF029C4-7804-46FC-8E49-CAF5377AF736}" srcId="{0653A678-5A04-4E29-AF51-DBAFA5FE4245}" destId="{CB4A4D88-8B5A-4BB3-BCB9-651D918A17A4}" srcOrd="1" destOrd="0" parTransId="{659F78BC-D586-48C1-9DFD-8491FCCF5670}" sibTransId="{6DE47FD2-C88E-4735-98FB-691DFAD6D54F}"/>
    <dgm:cxn modelId="{EEF440EE-187D-41A3-BCCD-2A2FF2134BD8}" type="presOf" srcId="{0653A678-5A04-4E29-AF51-DBAFA5FE4245}" destId="{3F1C647C-5DD5-413D-91CE-A02A7807E237}" srcOrd="0" destOrd="0" presId="urn:microsoft.com/office/officeart/2005/8/layout/vList2"/>
    <dgm:cxn modelId="{34A72339-A4E6-455D-9DD7-92904E5EE850}" type="presParOf" srcId="{3F1C647C-5DD5-413D-91CE-A02A7807E237}" destId="{F3BC416E-2BE9-4E43-B5C6-A212B99CE7D4}" srcOrd="0" destOrd="0" presId="urn:microsoft.com/office/officeart/2005/8/layout/vList2"/>
    <dgm:cxn modelId="{CB352750-0E63-4F26-A2B8-1F454AADB48D}" type="presParOf" srcId="{3F1C647C-5DD5-413D-91CE-A02A7807E237}" destId="{ECB67B8A-9CB3-4F80-BEAC-1EA152407427}" srcOrd="1" destOrd="0" presId="urn:microsoft.com/office/officeart/2005/8/layout/vList2"/>
    <dgm:cxn modelId="{F0265A41-42EA-42D6-8DB4-BBD12DE0F8F5}" type="presParOf" srcId="{3F1C647C-5DD5-413D-91CE-A02A7807E237}" destId="{F11A0D5E-50A2-4AD4-BD20-52694B9611B0}" srcOrd="2" destOrd="0" presId="urn:microsoft.com/office/officeart/2005/8/layout/vList2"/>
    <dgm:cxn modelId="{AA14C7AC-2DCC-4FAA-AAF1-E69A53FB90DE}" type="presParOf" srcId="{3F1C647C-5DD5-413D-91CE-A02A7807E237}" destId="{70E5C32F-794B-4FFE-B52B-EF3D2EBDD961}" srcOrd="3" destOrd="0" presId="urn:microsoft.com/office/officeart/2005/8/layout/vList2"/>
    <dgm:cxn modelId="{7D3BA381-37C2-4499-A39F-12ADEFCBEF47}" type="presParOf" srcId="{3F1C647C-5DD5-413D-91CE-A02A7807E237}" destId="{784AB0AC-7C8B-4795-972F-AB39720E0695}"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C39840A-FA94-4219-9692-BE0CA7B8B02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AU"/>
        </a:p>
      </dgm:t>
    </dgm:pt>
    <dgm:pt modelId="{421D2D16-0E1A-45A2-876E-18B027D80EA7}">
      <dgm:prSet phldrT="[Text]"/>
      <dgm:spPr/>
      <dgm:t>
        <a:bodyPr/>
        <a:lstStyle/>
        <a:p>
          <a:pPr>
            <a:lnSpc>
              <a:spcPct val="100000"/>
            </a:lnSpc>
            <a:defRPr b="1"/>
          </a:pPr>
          <a:r>
            <a:rPr lang="en-AU" dirty="0"/>
            <a:t>Push-based approach</a:t>
          </a:r>
        </a:p>
      </dgm:t>
    </dgm:pt>
    <dgm:pt modelId="{B8F408B4-9124-41C8-B064-559C69A5C86F}" type="parTrans" cxnId="{AC79F8BE-D211-4283-A341-3B35808C6383}">
      <dgm:prSet/>
      <dgm:spPr/>
      <dgm:t>
        <a:bodyPr/>
        <a:lstStyle/>
        <a:p>
          <a:endParaRPr lang="en-AU"/>
        </a:p>
      </dgm:t>
    </dgm:pt>
    <dgm:pt modelId="{E870EC32-E284-45B5-B9F1-8093CBD9DE77}" type="sibTrans" cxnId="{AC79F8BE-D211-4283-A341-3B35808C6383}">
      <dgm:prSet/>
      <dgm:spPr/>
      <dgm:t>
        <a:bodyPr/>
        <a:lstStyle/>
        <a:p>
          <a:endParaRPr lang="en-AU"/>
        </a:p>
      </dgm:t>
    </dgm:pt>
    <dgm:pt modelId="{1E2CD010-5520-4F6B-85AE-DCA322923B08}">
      <dgm:prSet phldrT="[Text]"/>
      <dgm:spPr/>
      <dgm:t>
        <a:bodyPr/>
        <a:lstStyle/>
        <a:p>
          <a:pPr>
            <a:lnSpc>
              <a:spcPct val="100000"/>
            </a:lnSpc>
            <a:defRPr b="1"/>
          </a:pPr>
          <a:r>
            <a:rPr lang="en-AU"/>
            <a:t>GitOps</a:t>
          </a:r>
        </a:p>
      </dgm:t>
    </dgm:pt>
    <dgm:pt modelId="{1D1313F7-6049-4C36-B28C-1EF350FA21D0}" type="parTrans" cxnId="{A4BB69B7-A1FE-4608-9150-C05F5416ADA3}">
      <dgm:prSet/>
      <dgm:spPr/>
      <dgm:t>
        <a:bodyPr/>
        <a:lstStyle/>
        <a:p>
          <a:endParaRPr lang="en-AU"/>
        </a:p>
      </dgm:t>
    </dgm:pt>
    <dgm:pt modelId="{59AD66CD-95C4-47D9-BD50-9B2AFCA5F6FF}" type="sibTrans" cxnId="{A4BB69B7-A1FE-4608-9150-C05F5416ADA3}">
      <dgm:prSet/>
      <dgm:spPr/>
      <dgm:t>
        <a:bodyPr/>
        <a:lstStyle/>
        <a:p>
          <a:endParaRPr lang="en-AU"/>
        </a:p>
      </dgm:t>
    </dgm:pt>
    <dgm:pt modelId="{49199226-E556-44EF-8737-2E3A8F417309}">
      <dgm:prSet phldrT="[Text]"/>
      <dgm:spPr/>
      <dgm:t>
        <a:bodyPr/>
        <a:lstStyle/>
        <a:p>
          <a:pPr>
            <a:lnSpc>
              <a:spcPct val="100000"/>
            </a:lnSpc>
            <a:defRPr b="1"/>
          </a:pPr>
          <a:r>
            <a:rPr lang="en-AU"/>
            <a:t>ChatOps</a:t>
          </a:r>
        </a:p>
      </dgm:t>
    </dgm:pt>
    <dgm:pt modelId="{7AF75A93-11A8-4965-AA75-C48D9589F7BD}" type="parTrans" cxnId="{277DB6C7-6D5A-4997-BDD9-F06623CB6D8A}">
      <dgm:prSet/>
      <dgm:spPr/>
      <dgm:t>
        <a:bodyPr/>
        <a:lstStyle/>
        <a:p>
          <a:endParaRPr lang="en-AU"/>
        </a:p>
      </dgm:t>
    </dgm:pt>
    <dgm:pt modelId="{EFC4D959-0496-4CA0-B9AB-B9DD4E98E6A9}" type="sibTrans" cxnId="{277DB6C7-6D5A-4997-BDD9-F06623CB6D8A}">
      <dgm:prSet/>
      <dgm:spPr/>
      <dgm:t>
        <a:bodyPr/>
        <a:lstStyle/>
        <a:p>
          <a:endParaRPr lang="en-AU"/>
        </a:p>
      </dgm:t>
    </dgm:pt>
    <dgm:pt modelId="{BD9CF6AF-D698-408E-90C2-D7FFBF4FD4CD}">
      <dgm:prSet phldrT="[Text]"/>
      <dgm:spPr/>
      <dgm:t>
        <a:bodyPr/>
        <a:lstStyle/>
        <a:p>
          <a:pPr>
            <a:lnSpc>
              <a:spcPct val="100000"/>
            </a:lnSpc>
          </a:pPr>
          <a:r>
            <a:rPr lang="en-AU" dirty="0"/>
            <a:t>Directly apply changes to infrastructure</a:t>
          </a:r>
        </a:p>
      </dgm:t>
    </dgm:pt>
    <dgm:pt modelId="{4B37807C-0533-4E0D-A9B9-B07E43464474}" type="parTrans" cxnId="{1D9CED9A-2362-42CF-A32C-76A9518C33F5}">
      <dgm:prSet/>
      <dgm:spPr/>
      <dgm:t>
        <a:bodyPr/>
        <a:lstStyle/>
        <a:p>
          <a:endParaRPr lang="en-AU"/>
        </a:p>
      </dgm:t>
    </dgm:pt>
    <dgm:pt modelId="{53F9821F-693C-491E-848A-79F6D80702C3}" type="sibTrans" cxnId="{1D9CED9A-2362-42CF-A32C-76A9518C33F5}">
      <dgm:prSet/>
      <dgm:spPr/>
    </dgm:pt>
    <dgm:pt modelId="{9E3F856A-F6A8-411E-8DDD-4DD867E78BCE}">
      <dgm:prSet phldrT="[Text]"/>
      <dgm:spPr/>
      <dgm:t>
        <a:bodyPr/>
        <a:lstStyle/>
        <a:p>
          <a:pPr>
            <a:lnSpc>
              <a:spcPct val="100000"/>
            </a:lnSpc>
          </a:pPr>
          <a:r>
            <a:rPr lang="en-AU" dirty="0"/>
            <a:t>Initiated by developers or CI/CD pipelines</a:t>
          </a:r>
        </a:p>
      </dgm:t>
    </dgm:pt>
    <dgm:pt modelId="{F4664101-7C06-4492-91AD-88DD8134BF2D}" type="parTrans" cxnId="{47162906-C24F-437B-86C4-723885214777}">
      <dgm:prSet/>
      <dgm:spPr/>
      <dgm:t>
        <a:bodyPr/>
        <a:lstStyle/>
        <a:p>
          <a:endParaRPr lang="en-AU"/>
        </a:p>
      </dgm:t>
    </dgm:pt>
    <dgm:pt modelId="{259C4D74-ED6F-4D2F-89F1-FF2FCCE31C60}" type="sibTrans" cxnId="{47162906-C24F-437B-86C4-723885214777}">
      <dgm:prSet/>
      <dgm:spPr/>
    </dgm:pt>
    <dgm:pt modelId="{CCA9F3C4-604F-4D1F-A7E3-116CBF3CFB17}">
      <dgm:prSet phldrT="[Text]"/>
      <dgm:spPr/>
      <dgm:t>
        <a:bodyPr/>
        <a:lstStyle/>
        <a:p>
          <a:pPr>
            <a:lnSpc>
              <a:spcPct val="100000"/>
            </a:lnSpc>
          </a:pPr>
          <a:r>
            <a:rPr lang="en-AU" dirty="0"/>
            <a:t>Flexibility with some manual intervention</a:t>
          </a:r>
        </a:p>
      </dgm:t>
    </dgm:pt>
    <dgm:pt modelId="{9F639ABD-7322-4934-9BA2-8A4A872DDF45}" type="parTrans" cxnId="{44B97519-D2E8-4B93-A927-45F10E769AAA}">
      <dgm:prSet/>
      <dgm:spPr/>
      <dgm:t>
        <a:bodyPr/>
        <a:lstStyle/>
        <a:p>
          <a:endParaRPr lang="en-AU"/>
        </a:p>
      </dgm:t>
    </dgm:pt>
    <dgm:pt modelId="{B50FC71F-C4E6-48F3-896C-FF189365D763}" type="sibTrans" cxnId="{44B97519-D2E8-4B93-A927-45F10E769AAA}">
      <dgm:prSet/>
      <dgm:spPr/>
    </dgm:pt>
    <dgm:pt modelId="{5354F674-90F0-42B0-AC39-3B044703529E}">
      <dgm:prSet phldrT="[Text]"/>
      <dgm:spPr/>
      <dgm:t>
        <a:bodyPr/>
        <a:lstStyle/>
        <a:p>
          <a:pPr>
            <a:lnSpc>
              <a:spcPct val="100000"/>
            </a:lnSpc>
          </a:pPr>
          <a:r>
            <a:rPr lang="en-AU" dirty="0"/>
            <a:t>Automatically detect changes in the repository</a:t>
          </a:r>
        </a:p>
      </dgm:t>
    </dgm:pt>
    <dgm:pt modelId="{C2CC7860-20D6-407F-952B-13CF3DC87C6E}" type="parTrans" cxnId="{D59F7B29-CDDE-49B5-A0FF-655DA67CCCFE}">
      <dgm:prSet/>
      <dgm:spPr/>
      <dgm:t>
        <a:bodyPr/>
        <a:lstStyle/>
        <a:p>
          <a:endParaRPr lang="en-AU"/>
        </a:p>
      </dgm:t>
    </dgm:pt>
    <dgm:pt modelId="{226FEFA1-E65E-4763-A57E-1A171D262EE4}" type="sibTrans" cxnId="{D59F7B29-CDDE-49B5-A0FF-655DA67CCCFE}">
      <dgm:prSet/>
      <dgm:spPr/>
    </dgm:pt>
    <dgm:pt modelId="{4CDECD08-BF93-4A55-BB19-CC59EFD51551}">
      <dgm:prSet phldrT="[Text]"/>
      <dgm:spPr/>
      <dgm:t>
        <a:bodyPr/>
        <a:lstStyle/>
        <a:p>
          <a:pPr>
            <a:lnSpc>
              <a:spcPct val="100000"/>
            </a:lnSpc>
          </a:pPr>
          <a:r>
            <a:rPr lang="en-AU" dirty="0"/>
            <a:t>Emphasizes declarative configuration and version control</a:t>
          </a:r>
        </a:p>
      </dgm:t>
    </dgm:pt>
    <dgm:pt modelId="{7AEE18A2-B30A-4985-A088-53CD34F7FF52}" type="parTrans" cxnId="{AE4D4596-4FD3-41A4-96B5-6E8AE40D8959}">
      <dgm:prSet/>
      <dgm:spPr/>
      <dgm:t>
        <a:bodyPr/>
        <a:lstStyle/>
        <a:p>
          <a:endParaRPr lang="en-AU"/>
        </a:p>
      </dgm:t>
    </dgm:pt>
    <dgm:pt modelId="{780E2563-FF16-4508-B916-78276E48DDEF}" type="sibTrans" cxnId="{AE4D4596-4FD3-41A4-96B5-6E8AE40D8959}">
      <dgm:prSet/>
      <dgm:spPr/>
    </dgm:pt>
    <dgm:pt modelId="{364378C6-C652-47A7-8A5E-264AD95EB508}">
      <dgm:prSet phldrT="[Text]"/>
      <dgm:spPr/>
      <dgm:t>
        <a:bodyPr/>
        <a:lstStyle/>
        <a:p>
          <a:pPr>
            <a:lnSpc>
              <a:spcPct val="100000"/>
            </a:lnSpc>
          </a:pPr>
          <a:r>
            <a:rPr lang="en-AU" dirty="0"/>
            <a:t>Improved observability and rollback capabilities</a:t>
          </a:r>
        </a:p>
      </dgm:t>
    </dgm:pt>
    <dgm:pt modelId="{E76F062B-BDCC-41AF-A162-2BD384939067}" type="parTrans" cxnId="{0D2D61FA-BD4D-4DF7-BC65-06F97899E6B2}">
      <dgm:prSet/>
      <dgm:spPr/>
      <dgm:t>
        <a:bodyPr/>
        <a:lstStyle/>
        <a:p>
          <a:endParaRPr lang="en-AU"/>
        </a:p>
      </dgm:t>
    </dgm:pt>
    <dgm:pt modelId="{C571B3AA-75F1-46D9-B9DB-7FC284EDD007}" type="sibTrans" cxnId="{0D2D61FA-BD4D-4DF7-BC65-06F97899E6B2}">
      <dgm:prSet/>
      <dgm:spPr/>
    </dgm:pt>
    <dgm:pt modelId="{BFF37C05-7DCF-44FF-A3E0-5796897B2BA1}">
      <dgm:prSet phldrT="[Text]"/>
      <dgm:spPr/>
      <dgm:t>
        <a:bodyPr/>
        <a:lstStyle/>
        <a:p>
          <a:pPr>
            <a:lnSpc>
              <a:spcPct val="100000"/>
            </a:lnSpc>
          </a:pPr>
          <a:r>
            <a:rPr lang="en-AU" dirty="0"/>
            <a:t>Integrates resource management with collaboration tools</a:t>
          </a:r>
        </a:p>
      </dgm:t>
    </dgm:pt>
    <dgm:pt modelId="{D066E450-C0BF-4A10-8BD4-278479DF797F}" type="parTrans" cxnId="{F8F119C1-1373-476B-A73F-8AABAC285D60}">
      <dgm:prSet/>
      <dgm:spPr/>
      <dgm:t>
        <a:bodyPr/>
        <a:lstStyle/>
        <a:p>
          <a:endParaRPr lang="en-AU"/>
        </a:p>
      </dgm:t>
    </dgm:pt>
    <dgm:pt modelId="{5D71AC96-499B-495D-BD46-9BA078DA319A}" type="sibTrans" cxnId="{F8F119C1-1373-476B-A73F-8AABAC285D60}">
      <dgm:prSet/>
      <dgm:spPr/>
    </dgm:pt>
    <dgm:pt modelId="{223EED91-7CDC-4E0F-ACC4-928D6605A4E4}">
      <dgm:prSet phldrT="[Text]"/>
      <dgm:spPr/>
      <dgm:t>
        <a:bodyPr/>
        <a:lstStyle/>
        <a:p>
          <a:pPr>
            <a:lnSpc>
              <a:spcPct val="100000"/>
            </a:lnSpc>
          </a:pPr>
          <a:r>
            <a:rPr lang="en-AU" dirty="0"/>
            <a:t>Allows tasks within communication platforms</a:t>
          </a:r>
        </a:p>
      </dgm:t>
    </dgm:pt>
    <dgm:pt modelId="{8F45E842-5BBD-4DC6-888B-656BA642A9C3}" type="parTrans" cxnId="{0F01A355-1BC6-4901-A9F1-53ACFB1B0F90}">
      <dgm:prSet/>
      <dgm:spPr/>
      <dgm:t>
        <a:bodyPr/>
        <a:lstStyle/>
        <a:p>
          <a:endParaRPr lang="en-AU"/>
        </a:p>
      </dgm:t>
    </dgm:pt>
    <dgm:pt modelId="{EE238D28-FF0E-4273-85CE-C48CA9C8D0CD}" type="sibTrans" cxnId="{0F01A355-1BC6-4901-A9F1-53ACFB1B0F90}">
      <dgm:prSet/>
      <dgm:spPr/>
    </dgm:pt>
    <dgm:pt modelId="{1B901DFE-9E0A-4643-ADE2-47314568D937}">
      <dgm:prSet phldrT="[Text]"/>
      <dgm:spPr/>
      <dgm:t>
        <a:bodyPr/>
        <a:lstStyle/>
        <a:p>
          <a:pPr>
            <a:lnSpc>
              <a:spcPct val="100000"/>
            </a:lnSpc>
          </a:pPr>
          <a:r>
            <a:rPr lang="en-AU" dirty="0"/>
            <a:t>Enhances user experience and operational efficiency.</a:t>
          </a:r>
        </a:p>
      </dgm:t>
    </dgm:pt>
    <dgm:pt modelId="{0F71FDA4-8B72-4D30-8CFF-94A99E344C96}" type="parTrans" cxnId="{7CBB6BCB-968C-49B8-A2DD-4A988C90DA4E}">
      <dgm:prSet/>
      <dgm:spPr/>
      <dgm:t>
        <a:bodyPr/>
        <a:lstStyle/>
        <a:p>
          <a:endParaRPr lang="en-AU"/>
        </a:p>
      </dgm:t>
    </dgm:pt>
    <dgm:pt modelId="{FD561662-ADE7-41DD-9FFE-97573B36957B}" type="sibTrans" cxnId="{7CBB6BCB-968C-49B8-A2DD-4A988C90DA4E}">
      <dgm:prSet/>
      <dgm:spPr/>
    </dgm:pt>
    <dgm:pt modelId="{B66E804E-E81B-4863-BE1A-6F73FE4FDC54}" type="pres">
      <dgm:prSet presAssocID="{5C39840A-FA94-4219-9692-BE0CA7B8B026}" presName="root" presStyleCnt="0">
        <dgm:presLayoutVars>
          <dgm:dir/>
          <dgm:resizeHandles val="exact"/>
        </dgm:presLayoutVars>
      </dgm:prSet>
      <dgm:spPr/>
    </dgm:pt>
    <dgm:pt modelId="{E4254332-C155-43F3-BB7D-4725B7D57791}" type="pres">
      <dgm:prSet presAssocID="{421D2D16-0E1A-45A2-876E-18B027D80EA7}" presName="compNode" presStyleCnt="0"/>
      <dgm:spPr/>
    </dgm:pt>
    <dgm:pt modelId="{D7E56287-6B7B-423F-AF90-B0261744B7EC}" type="pres">
      <dgm:prSet presAssocID="{421D2D16-0E1A-45A2-876E-18B027D80E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B3FAEB7F-8405-4BF5-B8BA-0B7E2FE6D764}" type="pres">
      <dgm:prSet presAssocID="{421D2D16-0E1A-45A2-876E-18B027D80EA7}" presName="iconSpace" presStyleCnt="0"/>
      <dgm:spPr/>
    </dgm:pt>
    <dgm:pt modelId="{14593AC8-B06F-439A-AF73-4715AD6A873A}" type="pres">
      <dgm:prSet presAssocID="{421D2D16-0E1A-45A2-876E-18B027D80EA7}" presName="parTx" presStyleLbl="revTx" presStyleIdx="0" presStyleCnt="6">
        <dgm:presLayoutVars>
          <dgm:chMax val="0"/>
          <dgm:chPref val="0"/>
        </dgm:presLayoutVars>
      </dgm:prSet>
      <dgm:spPr/>
    </dgm:pt>
    <dgm:pt modelId="{6B2820D3-9F19-46E1-9376-A5252806DD6F}" type="pres">
      <dgm:prSet presAssocID="{421D2D16-0E1A-45A2-876E-18B027D80EA7}" presName="txSpace" presStyleCnt="0"/>
      <dgm:spPr/>
    </dgm:pt>
    <dgm:pt modelId="{49A563C9-FA1A-4FE9-8E0E-69F50FB81981}" type="pres">
      <dgm:prSet presAssocID="{421D2D16-0E1A-45A2-876E-18B027D80EA7}" presName="desTx" presStyleLbl="revTx" presStyleIdx="1" presStyleCnt="6">
        <dgm:presLayoutVars/>
      </dgm:prSet>
      <dgm:spPr/>
    </dgm:pt>
    <dgm:pt modelId="{CC86D660-6004-45AA-A8B8-76FDC518CD4B}" type="pres">
      <dgm:prSet presAssocID="{E870EC32-E284-45B5-B9F1-8093CBD9DE77}" presName="sibTrans" presStyleCnt="0"/>
      <dgm:spPr/>
    </dgm:pt>
    <dgm:pt modelId="{2FD8CA88-91E6-4E2C-AF6A-85C8A2BFED77}" type="pres">
      <dgm:prSet presAssocID="{1E2CD010-5520-4F6B-85AE-DCA322923B08}" presName="compNode" presStyleCnt="0"/>
      <dgm:spPr/>
    </dgm:pt>
    <dgm:pt modelId="{34070CFB-E450-4142-AFCD-1E590BB39C21}" type="pres">
      <dgm:prSet presAssocID="{1E2CD010-5520-4F6B-85AE-DCA322923B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069313F-4C59-4746-BFCB-EB86CE1D320B}" type="pres">
      <dgm:prSet presAssocID="{1E2CD010-5520-4F6B-85AE-DCA322923B08}" presName="iconSpace" presStyleCnt="0"/>
      <dgm:spPr/>
    </dgm:pt>
    <dgm:pt modelId="{D531C5F8-C3A0-4316-81C9-F78402C4A73A}" type="pres">
      <dgm:prSet presAssocID="{1E2CD010-5520-4F6B-85AE-DCA322923B08}" presName="parTx" presStyleLbl="revTx" presStyleIdx="2" presStyleCnt="6">
        <dgm:presLayoutVars>
          <dgm:chMax val="0"/>
          <dgm:chPref val="0"/>
        </dgm:presLayoutVars>
      </dgm:prSet>
      <dgm:spPr/>
    </dgm:pt>
    <dgm:pt modelId="{A0584AAB-E8E0-41A5-A0A0-F22DB573D4A5}" type="pres">
      <dgm:prSet presAssocID="{1E2CD010-5520-4F6B-85AE-DCA322923B08}" presName="txSpace" presStyleCnt="0"/>
      <dgm:spPr/>
    </dgm:pt>
    <dgm:pt modelId="{F2748EB7-2A4E-462F-AD6B-9B6920B5B10E}" type="pres">
      <dgm:prSet presAssocID="{1E2CD010-5520-4F6B-85AE-DCA322923B08}" presName="desTx" presStyleLbl="revTx" presStyleIdx="3" presStyleCnt="6">
        <dgm:presLayoutVars/>
      </dgm:prSet>
      <dgm:spPr/>
    </dgm:pt>
    <dgm:pt modelId="{948026AC-EE4F-4FB3-9C81-651596AB998B}" type="pres">
      <dgm:prSet presAssocID="{59AD66CD-95C4-47D9-BD50-9B2AFCA5F6FF}" presName="sibTrans" presStyleCnt="0"/>
      <dgm:spPr/>
    </dgm:pt>
    <dgm:pt modelId="{796EBE47-C24E-4C4E-ACA8-B01F74F3242F}" type="pres">
      <dgm:prSet presAssocID="{49199226-E556-44EF-8737-2E3A8F417309}" presName="compNode" presStyleCnt="0"/>
      <dgm:spPr/>
    </dgm:pt>
    <dgm:pt modelId="{B26A799B-BA46-4DCC-8BF3-D70D131817D2}" type="pres">
      <dgm:prSet presAssocID="{49199226-E556-44EF-8737-2E3A8F4173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9BDF480-8827-44F1-87E9-162C41D5765C}" type="pres">
      <dgm:prSet presAssocID="{49199226-E556-44EF-8737-2E3A8F417309}" presName="iconSpace" presStyleCnt="0"/>
      <dgm:spPr/>
    </dgm:pt>
    <dgm:pt modelId="{B72280FF-F343-4F12-8C94-A23D1C4317C6}" type="pres">
      <dgm:prSet presAssocID="{49199226-E556-44EF-8737-2E3A8F417309}" presName="parTx" presStyleLbl="revTx" presStyleIdx="4" presStyleCnt="6">
        <dgm:presLayoutVars>
          <dgm:chMax val="0"/>
          <dgm:chPref val="0"/>
        </dgm:presLayoutVars>
      </dgm:prSet>
      <dgm:spPr/>
    </dgm:pt>
    <dgm:pt modelId="{014638A0-017B-4916-AFC3-E9A04592C630}" type="pres">
      <dgm:prSet presAssocID="{49199226-E556-44EF-8737-2E3A8F417309}" presName="txSpace" presStyleCnt="0"/>
      <dgm:spPr/>
    </dgm:pt>
    <dgm:pt modelId="{493D3590-1987-4C27-B90A-CB771DE9D1D9}" type="pres">
      <dgm:prSet presAssocID="{49199226-E556-44EF-8737-2E3A8F417309}" presName="desTx" presStyleLbl="revTx" presStyleIdx="5" presStyleCnt="6">
        <dgm:presLayoutVars/>
      </dgm:prSet>
      <dgm:spPr/>
    </dgm:pt>
  </dgm:ptLst>
  <dgm:cxnLst>
    <dgm:cxn modelId="{47162906-C24F-437B-86C4-723885214777}" srcId="{421D2D16-0E1A-45A2-876E-18B027D80EA7}" destId="{9E3F856A-F6A8-411E-8DDD-4DD867E78BCE}" srcOrd="1" destOrd="0" parTransId="{F4664101-7C06-4492-91AD-88DD8134BF2D}" sibTransId="{259C4D74-ED6F-4D2F-89F1-FF2FCCE31C60}"/>
    <dgm:cxn modelId="{E33A4410-60AB-4453-B601-B361FCE018CC}" type="presOf" srcId="{5354F674-90F0-42B0-AC39-3B044703529E}" destId="{F2748EB7-2A4E-462F-AD6B-9B6920B5B10E}" srcOrd="0" destOrd="0" presId="urn:microsoft.com/office/officeart/2018/2/layout/IconLabelDescriptionList"/>
    <dgm:cxn modelId="{44B97519-D2E8-4B93-A927-45F10E769AAA}" srcId="{421D2D16-0E1A-45A2-876E-18B027D80EA7}" destId="{CCA9F3C4-604F-4D1F-A7E3-116CBF3CFB17}" srcOrd="2" destOrd="0" parTransId="{9F639ABD-7322-4934-9BA2-8A4A872DDF45}" sibTransId="{B50FC71F-C4E6-48F3-896C-FF189365D763}"/>
    <dgm:cxn modelId="{D59F7B29-CDDE-49B5-A0FF-655DA67CCCFE}" srcId="{1E2CD010-5520-4F6B-85AE-DCA322923B08}" destId="{5354F674-90F0-42B0-AC39-3B044703529E}" srcOrd="0" destOrd="0" parTransId="{C2CC7860-20D6-407F-952B-13CF3DC87C6E}" sibTransId="{226FEFA1-E65E-4763-A57E-1A171D262EE4}"/>
    <dgm:cxn modelId="{9CB70E2B-82EA-4E6A-9901-F53FBA0B141E}" type="presOf" srcId="{421D2D16-0E1A-45A2-876E-18B027D80EA7}" destId="{14593AC8-B06F-439A-AF73-4715AD6A873A}" srcOrd="0" destOrd="0" presId="urn:microsoft.com/office/officeart/2018/2/layout/IconLabelDescriptionList"/>
    <dgm:cxn modelId="{77858B31-C4BA-44AF-997E-FAD9FEA0D106}" type="presOf" srcId="{1B901DFE-9E0A-4643-ADE2-47314568D937}" destId="{493D3590-1987-4C27-B90A-CB771DE9D1D9}" srcOrd="0" destOrd="2" presId="urn:microsoft.com/office/officeart/2018/2/layout/IconLabelDescriptionList"/>
    <dgm:cxn modelId="{7B2A4838-98E4-4C6E-9459-E4B79EEA5390}" type="presOf" srcId="{223EED91-7CDC-4E0F-ACC4-928D6605A4E4}" destId="{493D3590-1987-4C27-B90A-CB771DE9D1D9}" srcOrd="0" destOrd="1" presId="urn:microsoft.com/office/officeart/2018/2/layout/IconLabelDescriptionList"/>
    <dgm:cxn modelId="{82D27B3A-E557-4AEB-854C-BA0EE8724F49}" type="presOf" srcId="{1E2CD010-5520-4F6B-85AE-DCA322923B08}" destId="{D531C5F8-C3A0-4316-81C9-F78402C4A73A}" srcOrd="0" destOrd="0" presId="urn:microsoft.com/office/officeart/2018/2/layout/IconLabelDescriptionList"/>
    <dgm:cxn modelId="{D1610B47-A47B-4B21-8C26-D021B55A197C}" type="presOf" srcId="{5C39840A-FA94-4219-9692-BE0CA7B8B026}" destId="{B66E804E-E81B-4863-BE1A-6F73FE4FDC54}" srcOrd="0" destOrd="0" presId="urn:microsoft.com/office/officeart/2018/2/layout/IconLabelDescriptionList"/>
    <dgm:cxn modelId="{0F01A355-1BC6-4901-A9F1-53ACFB1B0F90}" srcId="{49199226-E556-44EF-8737-2E3A8F417309}" destId="{223EED91-7CDC-4E0F-ACC4-928D6605A4E4}" srcOrd="1" destOrd="0" parTransId="{8F45E842-5BBD-4DC6-888B-656BA642A9C3}" sibTransId="{EE238D28-FF0E-4273-85CE-C48CA9C8D0CD}"/>
    <dgm:cxn modelId="{90F6C256-1341-4281-84E5-D20D7F049395}" type="presOf" srcId="{BFF37C05-7DCF-44FF-A3E0-5796897B2BA1}" destId="{493D3590-1987-4C27-B90A-CB771DE9D1D9}" srcOrd="0" destOrd="0" presId="urn:microsoft.com/office/officeart/2018/2/layout/IconLabelDescriptionList"/>
    <dgm:cxn modelId="{4F6A5A7B-B3F8-4380-84D2-05CDECFB5BDB}" type="presOf" srcId="{BD9CF6AF-D698-408E-90C2-D7FFBF4FD4CD}" destId="{49A563C9-FA1A-4FE9-8E0E-69F50FB81981}" srcOrd="0" destOrd="0" presId="urn:microsoft.com/office/officeart/2018/2/layout/IconLabelDescriptionList"/>
    <dgm:cxn modelId="{2C45E48A-8D5F-4E32-A081-3E482F1AADED}" type="presOf" srcId="{49199226-E556-44EF-8737-2E3A8F417309}" destId="{B72280FF-F343-4F12-8C94-A23D1C4317C6}" srcOrd="0" destOrd="0" presId="urn:microsoft.com/office/officeart/2018/2/layout/IconLabelDescriptionList"/>
    <dgm:cxn modelId="{AE4D4596-4FD3-41A4-96B5-6E8AE40D8959}" srcId="{1E2CD010-5520-4F6B-85AE-DCA322923B08}" destId="{4CDECD08-BF93-4A55-BB19-CC59EFD51551}" srcOrd="1" destOrd="0" parTransId="{7AEE18A2-B30A-4985-A088-53CD34F7FF52}" sibTransId="{780E2563-FF16-4508-B916-78276E48DDEF}"/>
    <dgm:cxn modelId="{1D9CED9A-2362-42CF-A32C-76A9518C33F5}" srcId="{421D2D16-0E1A-45A2-876E-18B027D80EA7}" destId="{BD9CF6AF-D698-408E-90C2-D7FFBF4FD4CD}" srcOrd="0" destOrd="0" parTransId="{4B37807C-0533-4E0D-A9B9-B07E43464474}" sibTransId="{53F9821F-693C-491E-848A-79F6D80702C3}"/>
    <dgm:cxn modelId="{6D915CA8-7273-4D3B-8F30-EB7E6C34793E}" type="presOf" srcId="{CCA9F3C4-604F-4D1F-A7E3-116CBF3CFB17}" destId="{49A563C9-FA1A-4FE9-8E0E-69F50FB81981}" srcOrd="0" destOrd="2" presId="urn:microsoft.com/office/officeart/2018/2/layout/IconLabelDescriptionList"/>
    <dgm:cxn modelId="{4EC08EA9-7B4C-44BD-92B1-21749609567C}" type="presOf" srcId="{364378C6-C652-47A7-8A5E-264AD95EB508}" destId="{F2748EB7-2A4E-462F-AD6B-9B6920B5B10E}" srcOrd="0" destOrd="2" presId="urn:microsoft.com/office/officeart/2018/2/layout/IconLabelDescriptionList"/>
    <dgm:cxn modelId="{A4BB69B7-A1FE-4608-9150-C05F5416ADA3}" srcId="{5C39840A-FA94-4219-9692-BE0CA7B8B026}" destId="{1E2CD010-5520-4F6B-85AE-DCA322923B08}" srcOrd="1" destOrd="0" parTransId="{1D1313F7-6049-4C36-B28C-1EF350FA21D0}" sibTransId="{59AD66CD-95C4-47D9-BD50-9B2AFCA5F6FF}"/>
    <dgm:cxn modelId="{896649BA-05D6-4985-8F17-131E4479ADF5}" type="presOf" srcId="{9E3F856A-F6A8-411E-8DDD-4DD867E78BCE}" destId="{49A563C9-FA1A-4FE9-8E0E-69F50FB81981}" srcOrd="0" destOrd="1" presId="urn:microsoft.com/office/officeart/2018/2/layout/IconLabelDescriptionList"/>
    <dgm:cxn modelId="{AC79F8BE-D211-4283-A341-3B35808C6383}" srcId="{5C39840A-FA94-4219-9692-BE0CA7B8B026}" destId="{421D2D16-0E1A-45A2-876E-18B027D80EA7}" srcOrd="0" destOrd="0" parTransId="{B8F408B4-9124-41C8-B064-559C69A5C86F}" sibTransId="{E870EC32-E284-45B5-B9F1-8093CBD9DE77}"/>
    <dgm:cxn modelId="{F8F119C1-1373-476B-A73F-8AABAC285D60}" srcId="{49199226-E556-44EF-8737-2E3A8F417309}" destId="{BFF37C05-7DCF-44FF-A3E0-5796897B2BA1}" srcOrd="0" destOrd="0" parTransId="{D066E450-C0BF-4A10-8BD4-278479DF797F}" sibTransId="{5D71AC96-499B-495D-BD46-9BA078DA319A}"/>
    <dgm:cxn modelId="{277DB6C7-6D5A-4997-BDD9-F06623CB6D8A}" srcId="{5C39840A-FA94-4219-9692-BE0CA7B8B026}" destId="{49199226-E556-44EF-8737-2E3A8F417309}" srcOrd="2" destOrd="0" parTransId="{7AF75A93-11A8-4965-AA75-C48D9589F7BD}" sibTransId="{EFC4D959-0496-4CA0-B9AB-B9DD4E98E6A9}"/>
    <dgm:cxn modelId="{7CBB6BCB-968C-49B8-A2DD-4A988C90DA4E}" srcId="{49199226-E556-44EF-8737-2E3A8F417309}" destId="{1B901DFE-9E0A-4643-ADE2-47314568D937}" srcOrd="2" destOrd="0" parTransId="{0F71FDA4-8B72-4D30-8CFF-94A99E344C96}" sibTransId="{FD561662-ADE7-41DD-9FFE-97573B36957B}"/>
    <dgm:cxn modelId="{FDAFEFE7-23C4-45B8-ABB6-BB4379FB7E60}" type="presOf" srcId="{4CDECD08-BF93-4A55-BB19-CC59EFD51551}" destId="{F2748EB7-2A4E-462F-AD6B-9B6920B5B10E}" srcOrd="0" destOrd="1" presId="urn:microsoft.com/office/officeart/2018/2/layout/IconLabelDescriptionList"/>
    <dgm:cxn modelId="{0D2D61FA-BD4D-4DF7-BC65-06F97899E6B2}" srcId="{1E2CD010-5520-4F6B-85AE-DCA322923B08}" destId="{364378C6-C652-47A7-8A5E-264AD95EB508}" srcOrd="2" destOrd="0" parTransId="{E76F062B-BDCC-41AF-A162-2BD384939067}" sibTransId="{C571B3AA-75F1-46D9-B9DB-7FC284EDD007}"/>
    <dgm:cxn modelId="{E3EFF061-841F-4F8D-A941-A2B0107E1041}" type="presParOf" srcId="{B66E804E-E81B-4863-BE1A-6F73FE4FDC54}" destId="{E4254332-C155-43F3-BB7D-4725B7D57791}" srcOrd="0" destOrd="0" presId="urn:microsoft.com/office/officeart/2018/2/layout/IconLabelDescriptionList"/>
    <dgm:cxn modelId="{39D8BA33-4D5F-471C-92CE-6C414556BD3A}" type="presParOf" srcId="{E4254332-C155-43F3-BB7D-4725B7D57791}" destId="{D7E56287-6B7B-423F-AF90-B0261744B7EC}" srcOrd="0" destOrd="0" presId="urn:microsoft.com/office/officeart/2018/2/layout/IconLabelDescriptionList"/>
    <dgm:cxn modelId="{02685F64-39CD-4664-BAE9-DB2469774529}" type="presParOf" srcId="{E4254332-C155-43F3-BB7D-4725B7D57791}" destId="{B3FAEB7F-8405-4BF5-B8BA-0B7E2FE6D764}" srcOrd="1" destOrd="0" presId="urn:microsoft.com/office/officeart/2018/2/layout/IconLabelDescriptionList"/>
    <dgm:cxn modelId="{8C00265F-88F0-4E60-A027-048C1A019CBD}" type="presParOf" srcId="{E4254332-C155-43F3-BB7D-4725B7D57791}" destId="{14593AC8-B06F-439A-AF73-4715AD6A873A}" srcOrd="2" destOrd="0" presId="urn:microsoft.com/office/officeart/2018/2/layout/IconLabelDescriptionList"/>
    <dgm:cxn modelId="{DB5FF081-F8F7-492E-B188-A367E9975C95}" type="presParOf" srcId="{E4254332-C155-43F3-BB7D-4725B7D57791}" destId="{6B2820D3-9F19-46E1-9376-A5252806DD6F}" srcOrd="3" destOrd="0" presId="urn:microsoft.com/office/officeart/2018/2/layout/IconLabelDescriptionList"/>
    <dgm:cxn modelId="{9650FFD2-BA5B-4C77-9440-3F9E6323A76D}" type="presParOf" srcId="{E4254332-C155-43F3-BB7D-4725B7D57791}" destId="{49A563C9-FA1A-4FE9-8E0E-69F50FB81981}" srcOrd="4" destOrd="0" presId="urn:microsoft.com/office/officeart/2018/2/layout/IconLabelDescriptionList"/>
    <dgm:cxn modelId="{B94D1DFD-A0A5-49D8-9B5D-693A82B7633F}" type="presParOf" srcId="{B66E804E-E81B-4863-BE1A-6F73FE4FDC54}" destId="{CC86D660-6004-45AA-A8B8-76FDC518CD4B}" srcOrd="1" destOrd="0" presId="urn:microsoft.com/office/officeart/2018/2/layout/IconLabelDescriptionList"/>
    <dgm:cxn modelId="{AFD42895-01BC-405E-A094-7EB2DD3FBEB0}" type="presParOf" srcId="{B66E804E-E81B-4863-BE1A-6F73FE4FDC54}" destId="{2FD8CA88-91E6-4E2C-AF6A-85C8A2BFED77}" srcOrd="2" destOrd="0" presId="urn:microsoft.com/office/officeart/2018/2/layout/IconLabelDescriptionList"/>
    <dgm:cxn modelId="{4E24AA5E-6ADF-4F48-A949-6022B83069DD}" type="presParOf" srcId="{2FD8CA88-91E6-4E2C-AF6A-85C8A2BFED77}" destId="{34070CFB-E450-4142-AFCD-1E590BB39C21}" srcOrd="0" destOrd="0" presId="urn:microsoft.com/office/officeart/2018/2/layout/IconLabelDescriptionList"/>
    <dgm:cxn modelId="{2F104A71-04E7-40D3-B81A-3AB6C5227F78}" type="presParOf" srcId="{2FD8CA88-91E6-4E2C-AF6A-85C8A2BFED77}" destId="{D069313F-4C59-4746-BFCB-EB86CE1D320B}" srcOrd="1" destOrd="0" presId="urn:microsoft.com/office/officeart/2018/2/layout/IconLabelDescriptionList"/>
    <dgm:cxn modelId="{51A73F41-98C6-4AC3-A558-D9BE6168E66E}" type="presParOf" srcId="{2FD8CA88-91E6-4E2C-AF6A-85C8A2BFED77}" destId="{D531C5F8-C3A0-4316-81C9-F78402C4A73A}" srcOrd="2" destOrd="0" presId="urn:microsoft.com/office/officeart/2018/2/layout/IconLabelDescriptionList"/>
    <dgm:cxn modelId="{0AE7BF7D-94DE-484A-8CD0-DA601007F375}" type="presParOf" srcId="{2FD8CA88-91E6-4E2C-AF6A-85C8A2BFED77}" destId="{A0584AAB-E8E0-41A5-A0A0-F22DB573D4A5}" srcOrd="3" destOrd="0" presId="urn:microsoft.com/office/officeart/2018/2/layout/IconLabelDescriptionList"/>
    <dgm:cxn modelId="{34EBF924-D754-4DF7-9F63-6E906EDDB4D3}" type="presParOf" srcId="{2FD8CA88-91E6-4E2C-AF6A-85C8A2BFED77}" destId="{F2748EB7-2A4E-462F-AD6B-9B6920B5B10E}" srcOrd="4" destOrd="0" presId="urn:microsoft.com/office/officeart/2018/2/layout/IconLabelDescriptionList"/>
    <dgm:cxn modelId="{C57A3117-40BA-45EB-8CF2-96A16B7457DA}" type="presParOf" srcId="{B66E804E-E81B-4863-BE1A-6F73FE4FDC54}" destId="{948026AC-EE4F-4FB3-9C81-651596AB998B}" srcOrd="3" destOrd="0" presId="urn:microsoft.com/office/officeart/2018/2/layout/IconLabelDescriptionList"/>
    <dgm:cxn modelId="{E76B0BA6-B1D6-4E2E-B308-C177BEE0F0B8}" type="presParOf" srcId="{B66E804E-E81B-4863-BE1A-6F73FE4FDC54}" destId="{796EBE47-C24E-4C4E-ACA8-B01F74F3242F}" srcOrd="4" destOrd="0" presId="urn:microsoft.com/office/officeart/2018/2/layout/IconLabelDescriptionList"/>
    <dgm:cxn modelId="{709A869A-A369-458F-A37B-5DAF10172029}" type="presParOf" srcId="{796EBE47-C24E-4C4E-ACA8-B01F74F3242F}" destId="{B26A799B-BA46-4DCC-8BF3-D70D131817D2}" srcOrd="0" destOrd="0" presId="urn:microsoft.com/office/officeart/2018/2/layout/IconLabelDescriptionList"/>
    <dgm:cxn modelId="{49C22690-DE79-4FA4-A550-BC5BB4452897}" type="presParOf" srcId="{796EBE47-C24E-4C4E-ACA8-B01F74F3242F}" destId="{09BDF480-8827-44F1-87E9-162C41D5765C}" srcOrd="1" destOrd="0" presId="urn:microsoft.com/office/officeart/2018/2/layout/IconLabelDescriptionList"/>
    <dgm:cxn modelId="{D13304EA-75B5-4EA0-8470-24FFCE40032C}" type="presParOf" srcId="{796EBE47-C24E-4C4E-ACA8-B01F74F3242F}" destId="{B72280FF-F343-4F12-8C94-A23D1C4317C6}" srcOrd="2" destOrd="0" presId="urn:microsoft.com/office/officeart/2018/2/layout/IconLabelDescriptionList"/>
    <dgm:cxn modelId="{3EEF40F8-8DB3-4469-A72E-74CA98FBEE72}" type="presParOf" srcId="{796EBE47-C24E-4C4E-ACA8-B01F74F3242F}" destId="{014638A0-017B-4916-AFC3-E9A04592C630}" srcOrd="3" destOrd="0" presId="urn:microsoft.com/office/officeart/2018/2/layout/IconLabelDescriptionList"/>
    <dgm:cxn modelId="{759FCB4A-D652-4BA8-B0C2-BFA0648FC82F}" type="presParOf" srcId="{796EBE47-C24E-4C4E-ACA8-B01F74F3242F}" destId="{493D3590-1987-4C27-B90A-CB771DE9D1D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D0D14F-065C-48BF-88C5-A14EE12A628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D55AE22C-B704-465F-972C-3C851B0094AE}">
      <dgm:prSet/>
      <dgm:spPr/>
      <dgm:t>
        <a:bodyPr/>
        <a:lstStyle/>
        <a:p>
          <a:r>
            <a:rPr lang="en-AU"/>
            <a:t>Open Source tool that accelerates provisioning and deploying app resources on Azure.</a:t>
          </a:r>
        </a:p>
      </dgm:t>
    </dgm:pt>
    <dgm:pt modelId="{DADDCBB5-E700-4F9F-98BE-BA1173C79556}" type="parTrans" cxnId="{1C09A064-0342-4746-A4EF-27D07137F541}">
      <dgm:prSet/>
      <dgm:spPr/>
      <dgm:t>
        <a:bodyPr/>
        <a:lstStyle/>
        <a:p>
          <a:endParaRPr lang="en-AU"/>
        </a:p>
      </dgm:t>
    </dgm:pt>
    <dgm:pt modelId="{C4DC5EE6-5696-4454-85C8-7D1200AD1543}" type="sibTrans" cxnId="{1C09A064-0342-4746-A4EF-27D07137F541}">
      <dgm:prSet/>
      <dgm:spPr/>
      <dgm:t>
        <a:bodyPr/>
        <a:lstStyle/>
        <a:p>
          <a:endParaRPr lang="en-AU"/>
        </a:p>
      </dgm:t>
    </dgm:pt>
    <dgm:pt modelId="{B1B64F8D-1B64-4DEC-B91E-98C38B054806}">
      <dgm:prSet/>
      <dgm:spPr/>
      <dgm:t>
        <a:bodyPr/>
        <a:lstStyle/>
        <a:p>
          <a:r>
            <a:rPr lang="en-AU"/>
            <a:t>Reusable infrastructure as code assets</a:t>
          </a:r>
        </a:p>
      </dgm:t>
    </dgm:pt>
    <dgm:pt modelId="{F1180502-C195-4D44-A29A-BA48F808FEB2}" type="parTrans" cxnId="{8AA88EC7-B06A-432F-A918-7162F0F8D829}">
      <dgm:prSet/>
      <dgm:spPr/>
      <dgm:t>
        <a:bodyPr/>
        <a:lstStyle/>
        <a:p>
          <a:endParaRPr lang="en-AU"/>
        </a:p>
      </dgm:t>
    </dgm:pt>
    <dgm:pt modelId="{0C64DEA0-C1FA-46FB-B3FD-250DE8E0041A}" type="sibTrans" cxnId="{8AA88EC7-B06A-432F-A918-7162F0F8D829}">
      <dgm:prSet/>
      <dgm:spPr/>
      <dgm:t>
        <a:bodyPr/>
        <a:lstStyle/>
        <a:p>
          <a:endParaRPr lang="en-AU"/>
        </a:p>
      </dgm:t>
    </dgm:pt>
    <dgm:pt modelId="{3FB3A67E-264A-47F1-95D6-5D66461BA976}">
      <dgm:prSet/>
      <dgm:spPr/>
      <dgm:t>
        <a:bodyPr/>
        <a:lstStyle/>
        <a:p>
          <a:r>
            <a:rPr lang="en-AU"/>
            <a:t>Integration with GitHub Actions or Azure Pipelines.</a:t>
          </a:r>
        </a:p>
      </dgm:t>
    </dgm:pt>
    <dgm:pt modelId="{F5A3EFFB-79CA-429B-89D8-9BA05C6C254F}" type="parTrans" cxnId="{78CEE207-1337-4C60-A669-B19DED1F226E}">
      <dgm:prSet/>
      <dgm:spPr/>
      <dgm:t>
        <a:bodyPr/>
        <a:lstStyle/>
        <a:p>
          <a:endParaRPr lang="en-AU"/>
        </a:p>
      </dgm:t>
    </dgm:pt>
    <dgm:pt modelId="{FCF5B886-943D-433B-A1DE-96DB38D83EDF}" type="sibTrans" cxnId="{78CEE207-1337-4C60-A669-B19DED1F226E}">
      <dgm:prSet/>
      <dgm:spPr/>
      <dgm:t>
        <a:bodyPr/>
        <a:lstStyle/>
        <a:p>
          <a:endParaRPr lang="en-AU"/>
        </a:p>
      </dgm:t>
    </dgm:pt>
    <dgm:pt modelId="{71E9965D-C38F-4228-B4F5-D811AA7835AE}">
      <dgm:prSet/>
      <dgm:spPr/>
      <dgm:t>
        <a:bodyPr/>
        <a:lstStyle/>
        <a:p>
          <a:r>
            <a:rPr lang="en-AU"/>
            <a:t>Can create templates for app code, azd configuration, and infrastructure files.</a:t>
          </a:r>
        </a:p>
      </dgm:t>
    </dgm:pt>
    <dgm:pt modelId="{82837238-3F92-413A-8E7D-79B3AEB25D24}" type="parTrans" cxnId="{23EF46CD-BBE5-489E-94B2-E54D5683ADCF}">
      <dgm:prSet/>
      <dgm:spPr/>
      <dgm:t>
        <a:bodyPr/>
        <a:lstStyle/>
        <a:p>
          <a:endParaRPr lang="en-AU"/>
        </a:p>
      </dgm:t>
    </dgm:pt>
    <dgm:pt modelId="{ABFA1BD3-3CF1-45ED-8A7C-A2D4CB8F9F66}" type="sibTrans" cxnId="{23EF46CD-BBE5-489E-94B2-E54D5683ADCF}">
      <dgm:prSet/>
      <dgm:spPr/>
      <dgm:t>
        <a:bodyPr/>
        <a:lstStyle/>
        <a:p>
          <a:endParaRPr lang="en-AU"/>
        </a:p>
      </dgm:t>
    </dgm:pt>
    <dgm:pt modelId="{18CD19F7-DC71-4276-A5D2-CD69E268B2A2}" type="pres">
      <dgm:prSet presAssocID="{33D0D14F-065C-48BF-88C5-A14EE12A6285}" presName="linear" presStyleCnt="0">
        <dgm:presLayoutVars>
          <dgm:animLvl val="lvl"/>
          <dgm:resizeHandles val="exact"/>
        </dgm:presLayoutVars>
      </dgm:prSet>
      <dgm:spPr/>
    </dgm:pt>
    <dgm:pt modelId="{06308283-AF1B-4755-8D0A-58BB465F9B0F}" type="pres">
      <dgm:prSet presAssocID="{D55AE22C-B704-465F-972C-3C851B0094AE}" presName="parentText" presStyleLbl="node1" presStyleIdx="0" presStyleCnt="4">
        <dgm:presLayoutVars>
          <dgm:chMax val="0"/>
          <dgm:bulletEnabled val="1"/>
        </dgm:presLayoutVars>
      </dgm:prSet>
      <dgm:spPr/>
    </dgm:pt>
    <dgm:pt modelId="{D1657C3A-F5A3-4B9C-A99F-A14303878602}" type="pres">
      <dgm:prSet presAssocID="{C4DC5EE6-5696-4454-85C8-7D1200AD1543}" presName="spacer" presStyleCnt="0"/>
      <dgm:spPr/>
    </dgm:pt>
    <dgm:pt modelId="{E718A1E5-9B48-463C-84B2-0006D8D341A2}" type="pres">
      <dgm:prSet presAssocID="{B1B64F8D-1B64-4DEC-B91E-98C38B054806}" presName="parentText" presStyleLbl="node1" presStyleIdx="1" presStyleCnt="4">
        <dgm:presLayoutVars>
          <dgm:chMax val="0"/>
          <dgm:bulletEnabled val="1"/>
        </dgm:presLayoutVars>
      </dgm:prSet>
      <dgm:spPr/>
    </dgm:pt>
    <dgm:pt modelId="{041FF054-1C35-46F8-A2D9-215016F5C461}" type="pres">
      <dgm:prSet presAssocID="{0C64DEA0-C1FA-46FB-B3FD-250DE8E0041A}" presName="spacer" presStyleCnt="0"/>
      <dgm:spPr/>
    </dgm:pt>
    <dgm:pt modelId="{B39FD772-7FCA-423C-8077-43E6FFFB7424}" type="pres">
      <dgm:prSet presAssocID="{3FB3A67E-264A-47F1-95D6-5D66461BA976}" presName="parentText" presStyleLbl="node1" presStyleIdx="2" presStyleCnt="4">
        <dgm:presLayoutVars>
          <dgm:chMax val="0"/>
          <dgm:bulletEnabled val="1"/>
        </dgm:presLayoutVars>
      </dgm:prSet>
      <dgm:spPr/>
    </dgm:pt>
    <dgm:pt modelId="{358EFEA0-9A1C-467F-8B0D-DA634BE4B20D}" type="pres">
      <dgm:prSet presAssocID="{FCF5B886-943D-433B-A1DE-96DB38D83EDF}" presName="spacer" presStyleCnt="0"/>
      <dgm:spPr/>
    </dgm:pt>
    <dgm:pt modelId="{B689251A-F986-498C-9257-8EDFEDF99022}" type="pres">
      <dgm:prSet presAssocID="{71E9965D-C38F-4228-B4F5-D811AA7835AE}" presName="parentText" presStyleLbl="node1" presStyleIdx="3" presStyleCnt="4">
        <dgm:presLayoutVars>
          <dgm:chMax val="0"/>
          <dgm:bulletEnabled val="1"/>
        </dgm:presLayoutVars>
      </dgm:prSet>
      <dgm:spPr/>
    </dgm:pt>
  </dgm:ptLst>
  <dgm:cxnLst>
    <dgm:cxn modelId="{78CEE207-1337-4C60-A669-B19DED1F226E}" srcId="{33D0D14F-065C-48BF-88C5-A14EE12A6285}" destId="{3FB3A67E-264A-47F1-95D6-5D66461BA976}" srcOrd="2" destOrd="0" parTransId="{F5A3EFFB-79CA-429B-89D8-9BA05C6C254F}" sibTransId="{FCF5B886-943D-433B-A1DE-96DB38D83EDF}"/>
    <dgm:cxn modelId="{99F38417-7792-4A3F-A4E5-59FD10D18AC3}" type="presOf" srcId="{71E9965D-C38F-4228-B4F5-D811AA7835AE}" destId="{B689251A-F986-498C-9257-8EDFEDF99022}" srcOrd="0" destOrd="0" presId="urn:microsoft.com/office/officeart/2005/8/layout/vList2"/>
    <dgm:cxn modelId="{CF5BC519-03BD-4A84-8F6A-AC4EC7EAB248}" type="presOf" srcId="{B1B64F8D-1B64-4DEC-B91E-98C38B054806}" destId="{E718A1E5-9B48-463C-84B2-0006D8D341A2}" srcOrd="0" destOrd="0" presId="urn:microsoft.com/office/officeart/2005/8/layout/vList2"/>
    <dgm:cxn modelId="{ADC8615B-22B6-4549-9F3F-16425EA19C9E}" type="presOf" srcId="{33D0D14F-065C-48BF-88C5-A14EE12A6285}" destId="{18CD19F7-DC71-4276-A5D2-CD69E268B2A2}" srcOrd="0" destOrd="0" presId="urn:microsoft.com/office/officeart/2005/8/layout/vList2"/>
    <dgm:cxn modelId="{76230B62-9CD6-4806-B26F-642640001FFB}" type="presOf" srcId="{D55AE22C-B704-465F-972C-3C851B0094AE}" destId="{06308283-AF1B-4755-8D0A-58BB465F9B0F}" srcOrd="0" destOrd="0" presId="urn:microsoft.com/office/officeart/2005/8/layout/vList2"/>
    <dgm:cxn modelId="{1C09A064-0342-4746-A4EF-27D07137F541}" srcId="{33D0D14F-065C-48BF-88C5-A14EE12A6285}" destId="{D55AE22C-B704-465F-972C-3C851B0094AE}" srcOrd="0" destOrd="0" parTransId="{DADDCBB5-E700-4F9F-98BE-BA1173C79556}" sibTransId="{C4DC5EE6-5696-4454-85C8-7D1200AD1543}"/>
    <dgm:cxn modelId="{8AA88EC7-B06A-432F-A918-7162F0F8D829}" srcId="{33D0D14F-065C-48BF-88C5-A14EE12A6285}" destId="{B1B64F8D-1B64-4DEC-B91E-98C38B054806}" srcOrd="1" destOrd="0" parTransId="{F1180502-C195-4D44-A29A-BA48F808FEB2}" sibTransId="{0C64DEA0-C1FA-46FB-B3FD-250DE8E0041A}"/>
    <dgm:cxn modelId="{23EF46CD-BBE5-489E-94B2-E54D5683ADCF}" srcId="{33D0D14F-065C-48BF-88C5-A14EE12A6285}" destId="{71E9965D-C38F-4228-B4F5-D811AA7835AE}" srcOrd="3" destOrd="0" parTransId="{82837238-3F92-413A-8E7D-79B3AEB25D24}" sibTransId="{ABFA1BD3-3CF1-45ED-8A7C-A2D4CB8F9F66}"/>
    <dgm:cxn modelId="{7D7BBADF-804A-48F6-97E1-65FF29E1E952}" type="presOf" srcId="{3FB3A67E-264A-47F1-95D6-5D66461BA976}" destId="{B39FD772-7FCA-423C-8077-43E6FFFB7424}" srcOrd="0" destOrd="0" presId="urn:microsoft.com/office/officeart/2005/8/layout/vList2"/>
    <dgm:cxn modelId="{AD618AAA-1EF2-4E50-AE92-CE7CCEEBD3BD}" type="presParOf" srcId="{18CD19F7-DC71-4276-A5D2-CD69E268B2A2}" destId="{06308283-AF1B-4755-8D0A-58BB465F9B0F}" srcOrd="0" destOrd="0" presId="urn:microsoft.com/office/officeart/2005/8/layout/vList2"/>
    <dgm:cxn modelId="{CBC246B4-17A4-4DD6-AC5E-6FD1B480F6DC}" type="presParOf" srcId="{18CD19F7-DC71-4276-A5D2-CD69E268B2A2}" destId="{D1657C3A-F5A3-4B9C-A99F-A14303878602}" srcOrd="1" destOrd="0" presId="urn:microsoft.com/office/officeart/2005/8/layout/vList2"/>
    <dgm:cxn modelId="{A91F3FB6-5F09-4F80-81CD-97266E520699}" type="presParOf" srcId="{18CD19F7-DC71-4276-A5D2-CD69E268B2A2}" destId="{E718A1E5-9B48-463C-84B2-0006D8D341A2}" srcOrd="2" destOrd="0" presId="urn:microsoft.com/office/officeart/2005/8/layout/vList2"/>
    <dgm:cxn modelId="{851B6C11-0E00-4578-B53E-CD98A035BF44}" type="presParOf" srcId="{18CD19F7-DC71-4276-A5D2-CD69E268B2A2}" destId="{041FF054-1C35-46F8-A2D9-215016F5C461}" srcOrd="3" destOrd="0" presId="urn:microsoft.com/office/officeart/2005/8/layout/vList2"/>
    <dgm:cxn modelId="{1048FE27-ADA3-4D5F-860B-36A4086D79AE}" type="presParOf" srcId="{18CD19F7-DC71-4276-A5D2-CD69E268B2A2}" destId="{B39FD772-7FCA-423C-8077-43E6FFFB7424}" srcOrd="4" destOrd="0" presId="urn:microsoft.com/office/officeart/2005/8/layout/vList2"/>
    <dgm:cxn modelId="{C66C05C1-F19F-4446-803A-588F145C8879}" type="presParOf" srcId="{18CD19F7-DC71-4276-A5D2-CD69E268B2A2}" destId="{358EFEA0-9A1C-467F-8B0D-DA634BE4B20D}" srcOrd="5" destOrd="0" presId="urn:microsoft.com/office/officeart/2005/8/layout/vList2"/>
    <dgm:cxn modelId="{67FC8DE6-8B8F-483B-B587-02E1FDF059FD}" type="presParOf" srcId="{18CD19F7-DC71-4276-A5D2-CD69E268B2A2}" destId="{B689251A-F986-498C-9257-8EDFEDF9902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8007EEC-2E10-420C-A93B-4B958F05569E}"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AU"/>
        </a:p>
      </dgm:t>
    </dgm:pt>
    <dgm:pt modelId="{E6D49A13-0C00-464A-84BC-1041C5BACB56}">
      <dgm:prSet/>
      <dgm:spPr/>
      <dgm:t>
        <a:bodyPr/>
        <a:lstStyle/>
        <a:p>
          <a:r>
            <a:rPr lang="en-AU"/>
            <a:t>Self-service app infrastructure</a:t>
          </a:r>
        </a:p>
      </dgm:t>
    </dgm:pt>
    <dgm:pt modelId="{8A5BECC5-C698-4389-A501-3861543F5289}" type="parTrans" cxnId="{A0A9970E-6E1B-4D6B-943F-0B82504DCD03}">
      <dgm:prSet/>
      <dgm:spPr/>
      <dgm:t>
        <a:bodyPr/>
        <a:lstStyle/>
        <a:p>
          <a:endParaRPr lang="en-AU"/>
        </a:p>
      </dgm:t>
    </dgm:pt>
    <dgm:pt modelId="{2B7F8BC6-2E2E-43B5-811F-655B3420A54C}" type="sibTrans" cxnId="{A0A9970E-6E1B-4D6B-943F-0B82504DCD03}">
      <dgm:prSet/>
      <dgm:spPr/>
      <dgm:t>
        <a:bodyPr/>
        <a:lstStyle/>
        <a:p>
          <a:endParaRPr lang="en-AU"/>
        </a:p>
      </dgm:t>
    </dgm:pt>
    <dgm:pt modelId="{17C6E4D4-13BE-48C2-850A-A1BE71045754}">
      <dgm:prSet/>
      <dgm:spPr/>
      <dgm:t>
        <a:bodyPr/>
        <a:lstStyle/>
        <a:p>
          <a:r>
            <a:rPr lang="en-AU"/>
            <a:t>Standardize templates</a:t>
          </a:r>
        </a:p>
      </dgm:t>
    </dgm:pt>
    <dgm:pt modelId="{9B6E7E53-097E-4258-AA25-900978E27A33}" type="parTrans" cxnId="{F5C7CD84-538F-402D-9B5F-AD9B33210711}">
      <dgm:prSet/>
      <dgm:spPr/>
      <dgm:t>
        <a:bodyPr/>
        <a:lstStyle/>
        <a:p>
          <a:endParaRPr lang="en-AU"/>
        </a:p>
      </dgm:t>
    </dgm:pt>
    <dgm:pt modelId="{C7A1DE04-9F17-4953-8539-3CFD61584580}" type="sibTrans" cxnId="{F5C7CD84-538F-402D-9B5F-AD9B33210711}">
      <dgm:prSet/>
      <dgm:spPr/>
      <dgm:t>
        <a:bodyPr/>
        <a:lstStyle/>
        <a:p>
          <a:endParaRPr lang="en-AU"/>
        </a:p>
      </dgm:t>
    </dgm:pt>
    <dgm:pt modelId="{9EABE83F-8FA7-49E1-B1A7-D69DC070C6A1}">
      <dgm:prSet/>
      <dgm:spPr/>
      <dgm:t>
        <a:bodyPr/>
        <a:lstStyle/>
        <a:p>
          <a:r>
            <a:rPr lang="en-AU"/>
            <a:t>Secure with confidence</a:t>
          </a:r>
        </a:p>
      </dgm:t>
    </dgm:pt>
    <dgm:pt modelId="{D397783F-B73F-4E0C-9D2E-33C2DB0CE78E}" type="parTrans" cxnId="{53A2D90A-444A-47E0-A972-528FB90C78D0}">
      <dgm:prSet/>
      <dgm:spPr/>
      <dgm:t>
        <a:bodyPr/>
        <a:lstStyle/>
        <a:p>
          <a:endParaRPr lang="en-AU"/>
        </a:p>
      </dgm:t>
    </dgm:pt>
    <dgm:pt modelId="{2B942DE9-7972-4968-AEB0-C3F8908D31A8}" type="sibTrans" cxnId="{53A2D90A-444A-47E0-A972-528FB90C78D0}">
      <dgm:prSet/>
      <dgm:spPr/>
      <dgm:t>
        <a:bodyPr/>
        <a:lstStyle/>
        <a:p>
          <a:endParaRPr lang="en-AU"/>
        </a:p>
      </dgm:t>
    </dgm:pt>
    <dgm:pt modelId="{928B281A-A252-4561-B516-3B27EF49583C}" type="pres">
      <dgm:prSet presAssocID="{28007EEC-2E10-420C-A93B-4B958F05569E}" presName="linearFlow" presStyleCnt="0">
        <dgm:presLayoutVars>
          <dgm:dir/>
          <dgm:resizeHandles val="exact"/>
        </dgm:presLayoutVars>
      </dgm:prSet>
      <dgm:spPr/>
    </dgm:pt>
    <dgm:pt modelId="{1662897F-E6AA-47FF-AC1C-AF29EC5C9672}" type="pres">
      <dgm:prSet presAssocID="{E6D49A13-0C00-464A-84BC-1041C5BACB56}" presName="composite" presStyleCnt="0"/>
      <dgm:spPr/>
    </dgm:pt>
    <dgm:pt modelId="{AD179634-C7A6-4125-B51F-5CD080107C9C}" type="pres">
      <dgm:prSet presAssocID="{E6D49A13-0C00-464A-84BC-1041C5BACB56}"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md Terminal with solid fill"/>
        </a:ext>
      </dgm:extLst>
    </dgm:pt>
    <dgm:pt modelId="{976A85F8-034C-4BCB-A1D9-62B5CA78ADE2}" type="pres">
      <dgm:prSet presAssocID="{E6D49A13-0C00-464A-84BC-1041C5BACB56}" presName="txShp" presStyleLbl="node1" presStyleIdx="0" presStyleCnt="3">
        <dgm:presLayoutVars>
          <dgm:bulletEnabled val="1"/>
        </dgm:presLayoutVars>
      </dgm:prSet>
      <dgm:spPr/>
    </dgm:pt>
    <dgm:pt modelId="{8B257E49-DEFB-42F8-9137-3A860EF802A4}" type="pres">
      <dgm:prSet presAssocID="{2B7F8BC6-2E2E-43B5-811F-655B3420A54C}" presName="spacing" presStyleCnt="0"/>
      <dgm:spPr/>
    </dgm:pt>
    <dgm:pt modelId="{AE3BCB6B-3FDA-42C3-BA82-B241606AB0A1}" type="pres">
      <dgm:prSet presAssocID="{17C6E4D4-13BE-48C2-850A-A1BE71045754}" presName="composite" presStyleCnt="0"/>
      <dgm:spPr/>
    </dgm:pt>
    <dgm:pt modelId="{49B48808-5E13-41EE-8C38-1C0DA44DEB3A}" type="pres">
      <dgm:prSet presAssocID="{17C6E4D4-13BE-48C2-850A-A1BE71045754}"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cument with solid fill"/>
        </a:ext>
      </dgm:extLst>
    </dgm:pt>
    <dgm:pt modelId="{0DD0C340-8C3F-4EB8-B0C3-9BB24AEBFA35}" type="pres">
      <dgm:prSet presAssocID="{17C6E4D4-13BE-48C2-850A-A1BE71045754}" presName="txShp" presStyleLbl="node1" presStyleIdx="1" presStyleCnt="3">
        <dgm:presLayoutVars>
          <dgm:bulletEnabled val="1"/>
        </dgm:presLayoutVars>
      </dgm:prSet>
      <dgm:spPr/>
    </dgm:pt>
    <dgm:pt modelId="{C777DF3A-D452-4CF6-8516-415D61E13259}" type="pres">
      <dgm:prSet presAssocID="{C7A1DE04-9F17-4953-8539-3CFD61584580}" presName="spacing" presStyleCnt="0"/>
      <dgm:spPr/>
    </dgm:pt>
    <dgm:pt modelId="{1FB5F0FA-3B09-4AAA-B453-3B9ED4C1C6FF}" type="pres">
      <dgm:prSet presAssocID="{9EABE83F-8FA7-49E1-B1A7-D69DC070C6A1}" presName="composite" presStyleCnt="0"/>
      <dgm:spPr/>
    </dgm:pt>
    <dgm:pt modelId="{D4386AAD-F7C4-4274-BC44-E9DC3F4E0789}" type="pres">
      <dgm:prSet presAssocID="{9EABE83F-8FA7-49E1-B1A7-D69DC070C6A1}"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ock with solid fill"/>
        </a:ext>
      </dgm:extLst>
    </dgm:pt>
    <dgm:pt modelId="{CD1868D5-AF18-4CA4-BFE4-388EB1928DAB}" type="pres">
      <dgm:prSet presAssocID="{9EABE83F-8FA7-49E1-B1A7-D69DC070C6A1}" presName="txShp" presStyleLbl="node1" presStyleIdx="2" presStyleCnt="3">
        <dgm:presLayoutVars>
          <dgm:bulletEnabled val="1"/>
        </dgm:presLayoutVars>
      </dgm:prSet>
      <dgm:spPr/>
    </dgm:pt>
  </dgm:ptLst>
  <dgm:cxnLst>
    <dgm:cxn modelId="{26519E07-7C44-4E5C-9A08-F1F940DE890B}" type="presOf" srcId="{9EABE83F-8FA7-49E1-B1A7-D69DC070C6A1}" destId="{CD1868D5-AF18-4CA4-BFE4-388EB1928DAB}" srcOrd="0" destOrd="0" presId="urn:microsoft.com/office/officeart/2005/8/layout/vList3"/>
    <dgm:cxn modelId="{53A2D90A-444A-47E0-A972-528FB90C78D0}" srcId="{28007EEC-2E10-420C-A93B-4B958F05569E}" destId="{9EABE83F-8FA7-49E1-B1A7-D69DC070C6A1}" srcOrd="2" destOrd="0" parTransId="{D397783F-B73F-4E0C-9D2E-33C2DB0CE78E}" sibTransId="{2B942DE9-7972-4968-AEB0-C3F8908D31A8}"/>
    <dgm:cxn modelId="{A0A9970E-6E1B-4D6B-943F-0B82504DCD03}" srcId="{28007EEC-2E10-420C-A93B-4B958F05569E}" destId="{E6D49A13-0C00-464A-84BC-1041C5BACB56}" srcOrd="0" destOrd="0" parTransId="{8A5BECC5-C698-4389-A501-3861543F5289}" sibTransId="{2B7F8BC6-2E2E-43B5-811F-655B3420A54C}"/>
    <dgm:cxn modelId="{BD024E1B-6A86-4A77-9783-0D7A53599829}" type="presOf" srcId="{28007EEC-2E10-420C-A93B-4B958F05569E}" destId="{928B281A-A252-4561-B516-3B27EF49583C}" srcOrd="0" destOrd="0" presId="urn:microsoft.com/office/officeart/2005/8/layout/vList3"/>
    <dgm:cxn modelId="{BF8EC05D-8C8A-4128-863E-A57841DB3494}" type="presOf" srcId="{E6D49A13-0C00-464A-84BC-1041C5BACB56}" destId="{976A85F8-034C-4BCB-A1D9-62B5CA78ADE2}" srcOrd="0" destOrd="0" presId="urn:microsoft.com/office/officeart/2005/8/layout/vList3"/>
    <dgm:cxn modelId="{F5C7CD84-538F-402D-9B5F-AD9B33210711}" srcId="{28007EEC-2E10-420C-A93B-4B958F05569E}" destId="{17C6E4D4-13BE-48C2-850A-A1BE71045754}" srcOrd="1" destOrd="0" parTransId="{9B6E7E53-097E-4258-AA25-900978E27A33}" sibTransId="{C7A1DE04-9F17-4953-8539-3CFD61584580}"/>
    <dgm:cxn modelId="{EAF4CFB8-8D40-4B61-AEAE-95C4EB629A45}" type="presOf" srcId="{17C6E4D4-13BE-48C2-850A-A1BE71045754}" destId="{0DD0C340-8C3F-4EB8-B0C3-9BB24AEBFA35}" srcOrd="0" destOrd="0" presId="urn:microsoft.com/office/officeart/2005/8/layout/vList3"/>
    <dgm:cxn modelId="{2FB6E3DE-E2E1-42BA-B274-B1CB7E66841F}" type="presParOf" srcId="{928B281A-A252-4561-B516-3B27EF49583C}" destId="{1662897F-E6AA-47FF-AC1C-AF29EC5C9672}" srcOrd="0" destOrd="0" presId="urn:microsoft.com/office/officeart/2005/8/layout/vList3"/>
    <dgm:cxn modelId="{550FF565-332F-4FDC-9831-CC91FE506171}" type="presParOf" srcId="{1662897F-E6AA-47FF-AC1C-AF29EC5C9672}" destId="{AD179634-C7A6-4125-B51F-5CD080107C9C}" srcOrd="0" destOrd="0" presId="urn:microsoft.com/office/officeart/2005/8/layout/vList3"/>
    <dgm:cxn modelId="{B82949D3-35E1-4B16-A7F4-22FD02A76124}" type="presParOf" srcId="{1662897F-E6AA-47FF-AC1C-AF29EC5C9672}" destId="{976A85F8-034C-4BCB-A1D9-62B5CA78ADE2}" srcOrd="1" destOrd="0" presId="urn:microsoft.com/office/officeart/2005/8/layout/vList3"/>
    <dgm:cxn modelId="{A1BDB308-DBEC-4FA3-9630-77EA9135879F}" type="presParOf" srcId="{928B281A-A252-4561-B516-3B27EF49583C}" destId="{8B257E49-DEFB-42F8-9137-3A860EF802A4}" srcOrd="1" destOrd="0" presId="urn:microsoft.com/office/officeart/2005/8/layout/vList3"/>
    <dgm:cxn modelId="{FB191E54-BCA9-43D4-B6B2-90ECB5F4C43D}" type="presParOf" srcId="{928B281A-A252-4561-B516-3B27EF49583C}" destId="{AE3BCB6B-3FDA-42C3-BA82-B241606AB0A1}" srcOrd="2" destOrd="0" presId="urn:microsoft.com/office/officeart/2005/8/layout/vList3"/>
    <dgm:cxn modelId="{3605F7B0-D932-495A-A81A-4B1293286C6D}" type="presParOf" srcId="{AE3BCB6B-3FDA-42C3-BA82-B241606AB0A1}" destId="{49B48808-5E13-41EE-8C38-1C0DA44DEB3A}" srcOrd="0" destOrd="0" presId="urn:microsoft.com/office/officeart/2005/8/layout/vList3"/>
    <dgm:cxn modelId="{69D2529B-EB39-4990-8E75-71B03CD267B0}" type="presParOf" srcId="{AE3BCB6B-3FDA-42C3-BA82-B241606AB0A1}" destId="{0DD0C340-8C3F-4EB8-B0C3-9BB24AEBFA35}" srcOrd="1" destOrd="0" presId="urn:microsoft.com/office/officeart/2005/8/layout/vList3"/>
    <dgm:cxn modelId="{74D20FCF-73ED-4D76-BB59-CC2679ED2183}" type="presParOf" srcId="{928B281A-A252-4561-B516-3B27EF49583C}" destId="{C777DF3A-D452-4CF6-8516-415D61E13259}" srcOrd="3" destOrd="0" presId="urn:microsoft.com/office/officeart/2005/8/layout/vList3"/>
    <dgm:cxn modelId="{E5A2C3E4-44B4-4B5D-A73D-E6F5CB34194F}" type="presParOf" srcId="{928B281A-A252-4561-B516-3B27EF49583C}" destId="{1FB5F0FA-3B09-4AAA-B453-3B9ED4C1C6FF}" srcOrd="4" destOrd="0" presId="urn:microsoft.com/office/officeart/2005/8/layout/vList3"/>
    <dgm:cxn modelId="{0409C7B3-0E38-43C0-8BF6-C1969A1F563C}" type="presParOf" srcId="{1FB5F0FA-3B09-4AAA-B453-3B9ED4C1C6FF}" destId="{D4386AAD-F7C4-4274-BC44-E9DC3F4E0789}" srcOrd="0" destOrd="0" presId="urn:microsoft.com/office/officeart/2005/8/layout/vList3"/>
    <dgm:cxn modelId="{E1FCF221-0779-4653-B7E6-71B9F0D43258}" type="presParOf" srcId="{1FB5F0FA-3B09-4AAA-B453-3B9ED4C1C6FF}" destId="{CD1868D5-AF18-4CA4-BFE4-388EB1928DA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77596B-036D-4DDF-9012-E64CF5DC273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AU"/>
        </a:p>
      </dgm:t>
    </dgm:pt>
    <dgm:pt modelId="{556896CC-C19C-4CDC-93DB-E2B45FE27479}">
      <dgm:prSet/>
      <dgm:spPr/>
      <dgm:t>
        <a:bodyPr/>
        <a:lstStyle/>
        <a:p>
          <a:r>
            <a:rPr lang="en-AU" dirty="0"/>
            <a:t>Start Right Templates</a:t>
          </a:r>
        </a:p>
      </dgm:t>
    </dgm:pt>
    <dgm:pt modelId="{3D8B9A98-7958-45FF-B8A7-D03B5F1537D8}" type="parTrans" cxnId="{EA20DB2D-002C-415D-888A-4121BA2C334A}">
      <dgm:prSet/>
      <dgm:spPr/>
      <dgm:t>
        <a:bodyPr/>
        <a:lstStyle/>
        <a:p>
          <a:endParaRPr lang="en-AU"/>
        </a:p>
      </dgm:t>
    </dgm:pt>
    <dgm:pt modelId="{1FA943BC-7993-4625-A56C-2EC319ECD411}" type="sibTrans" cxnId="{EA20DB2D-002C-415D-888A-4121BA2C334A}">
      <dgm:prSet/>
      <dgm:spPr/>
      <dgm:t>
        <a:bodyPr/>
        <a:lstStyle/>
        <a:p>
          <a:endParaRPr lang="en-AU"/>
        </a:p>
      </dgm:t>
    </dgm:pt>
    <dgm:pt modelId="{E47F337A-1580-4B58-A282-183BE39E3D06}">
      <dgm:prSet/>
      <dgm:spPr/>
      <dgm:t>
        <a:bodyPr/>
        <a:lstStyle/>
        <a:p>
          <a:r>
            <a:rPr lang="en-AU" dirty="0"/>
            <a:t>Stay right governance</a:t>
          </a:r>
        </a:p>
      </dgm:t>
    </dgm:pt>
    <dgm:pt modelId="{83CAF315-26C9-4ED5-A653-B4EC8319A610}" type="parTrans" cxnId="{DD69C96E-0D51-4579-8560-B50339A7FAE6}">
      <dgm:prSet/>
      <dgm:spPr/>
      <dgm:t>
        <a:bodyPr/>
        <a:lstStyle/>
        <a:p>
          <a:endParaRPr lang="en-AU"/>
        </a:p>
      </dgm:t>
    </dgm:pt>
    <dgm:pt modelId="{CC1BB301-2083-4EAC-BFCD-B6D58D9DD335}" type="sibTrans" cxnId="{DD69C96E-0D51-4579-8560-B50339A7FAE6}">
      <dgm:prSet/>
      <dgm:spPr/>
      <dgm:t>
        <a:bodyPr/>
        <a:lstStyle/>
        <a:p>
          <a:endParaRPr lang="en-AU"/>
        </a:p>
      </dgm:t>
    </dgm:pt>
    <dgm:pt modelId="{A12FE9C8-3609-4556-BC3D-60889E69B89F}">
      <dgm:prSet/>
      <dgm:spPr/>
      <dgm:t>
        <a:bodyPr/>
        <a:lstStyle/>
        <a:p>
          <a:r>
            <a:rPr lang="en-AU" dirty="0"/>
            <a:t>Get right alignment</a:t>
          </a:r>
        </a:p>
      </dgm:t>
    </dgm:pt>
    <dgm:pt modelId="{FE4106AB-52BB-44BC-813D-D2C479C87167}" type="parTrans" cxnId="{545F01CF-EB3A-4E54-9877-9EE9A132440E}">
      <dgm:prSet/>
      <dgm:spPr/>
      <dgm:t>
        <a:bodyPr/>
        <a:lstStyle/>
        <a:p>
          <a:endParaRPr lang="en-AU"/>
        </a:p>
      </dgm:t>
    </dgm:pt>
    <dgm:pt modelId="{40AC43D0-8DF0-447F-9C7F-38E0DF349A6E}" type="sibTrans" cxnId="{545F01CF-EB3A-4E54-9877-9EE9A132440E}">
      <dgm:prSet/>
      <dgm:spPr/>
      <dgm:t>
        <a:bodyPr/>
        <a:lstStyle/>
        <a:p>
          <a:endParaRPr lang="en-AU"/>
        </a:p>
      </dgm:t>
    </dgm:pt>
    <dgm:pt modelId="{675AEDE1-3A38-449D-9B90-4DFF325AEB6D}">
      <dgm:prSet/>
      <dgm:spPr/>
      <dgm:t>
        <a:bodyPr/>
        <a:lstStyle/>
        <a:p>
          <a:r>
            <a:rPr lang="en-AU" dirty="0"/>
            <a:t>Equipping developers with self-service tools</a:t>
          </a:r>
        </a:p>
      </dgm:t>
    </dgm:pt>
    <dgm:pt modelId="{C5A18CA6-A803-4A6E-A68C-F84D8580AB4A}" type="parTrans" cxnId="{22860840-862A-4E03-BBB1-59CF19401D5B}">
      <dgm:prSet/>
      <dgm:spPr/>
      <dgm:t>
        <a:bodyPr/>
        <a:lstStyle/>
        <a:p>
          <a:endParaRPr lang="en-AU"/>
        </a:p>
      </dgm:t>
    </dgm:pt>
    <dgm:pt modelId="{6FDACA35-1D4B-4A49-AD32-0B3A5A1C170D}" type="sibTrans" cxnId="{22860840-862A-4E03-BBB1-59CF19401D5B}">
      <dgm:prSet/>
      <dgm:spPr/>
      <dgm:t>
        <a:bodyPr/>
        <a:lstStyle/>
        <a:p>
          <a:endParaRPr lang="en-AU"/>
        </a:p>
      </dgm:t>
    </dgm:pt>
    <dgm:pt modelId="{7F923DC4-2D4F-4574-81F3-79F9EC1D613F}">
      <dgm:prSet/>
      <dgm:spPr/>
      <dgm:t>
        <a:bodyPr/>
        <a:lstStyle/>
        <a:p>
          <a:r>
            <a:rPr lang="en-AU" dirty="0"/>
            <a:t>Maintaining compliance</a:t>
          </a:r>
        </a:p>
      </dgm:t>
    </dgm:pt>
    <dgm:pt modelId="{1265D428-FD08-4C51-A9C4-F97B0F79258B}" type="parTrans" cxnId="{44EE933E-A6A0-4048-9A52-087BF7AD647A}">
      <dgm:prSet/>
      <dgm:spPr/>
      <dgm:t>
        <a:bodyPr/>
        <a:lstStyle/>
        <a:p>
          <a:endParaRPr lang="en-AU"/>
        </a:p>
      </dgm:t>
    </dgm:pt>
    <dgm:pt modelId="{0AECE0E1-A872-453B-947E-936DD4CD8AC5}" type="sibTrans" cxnId="{44EE933E-A6A0-4048-9A52-087BF7AD647A}">
      <dgm:prSet/>
      <dgm:spPr/>
      <dgm:t>
        <a:bodyPr/>
        <a:lstStyle/>
        <a:p>
          <a:endParaRPr lang="en-AU"/>
        </a:p>
      </dgm:t>
    </dgm:pt>
    <dgm:pt modelId="{91FB0620-B691-49FF-9636-A876109C1C55}">
      <dgm:prSet/>
      <dgm:spPr/>
      <dgm:t>
        <a:bodyPr/>
        <a:lstStyle/>
        <a:p>
          <a:r>
            <a:rPr lang="en-AU" dirty="0"/>
            <a:t>Getting Compliant</a:t>
          </a:r>
        </a:p>
      </dgm:t>
    </dgm:pt>
    <dgm:pt modelId="{4489043F-E024-4441-B5B4-E6C87CF578AA}" type="parTrans" cxnId="{5D54D91F-B173-437C-A716-C46A1BB9D173}">
      <dgm:prSet/>
      <dgm:spPr/>
      <dgm:t>
        <a:bodyPr/>
        <a:lstStyle/>
        <a:p>
          <a:endParaRPr lang="en-AU"/>
        </a:p>
      </dgm:t>
    </dgm:pt>
    <dgm:pt modelId="{3E985095-AB07-4966-A96B-44C321B11294}" type="sibTrans" cxnId="{5D54D91F-B173-437C-A716-C46A1BB9D173}">
      <dgm:prSet/>
      <dgm:spPr/>
      <dgm:t>
        <a:bodyPr/>
        <a:lstStyle/>
        <a:p>
          <a:endParaRPr lang="en-AU"/>
        </a:p>
      </dgm:t>
    </dgm:pt>
    <dgm:pt modelId="{F9627989-75F4-4D0A-BDB0-D41834605334}" type="pres">
      <dgm:prSet presAssocID="{9D77596B-036D-4DDF-9012-E64CF5DC2731}" presName="linear" presStyleCnt="0">
        <dgm:presLayoutVars>
          <dgm:animLvl val="lvl"/>
          <dgm:resizeHandles val="exact"/>
        </dgm:presLayoutVars>
      </dgm:prSet>
      <dgm:spPr/>
    </dgm:pt>
    <dgm:pt modelId="{217FEC1B-1346-4F3E-8B46-6712F7BB9BDE}" type="pres">
      <dgm:prSet presAssocID="{556896CC-C19C-4CDC-93DB-E2B45FE27479}" presName="parentText" presStyleLbl="node1" presStyleIdx="0" presStyleCnt="3">
        <dgm:presLayoutVars>
          <dgm:chMax val="0"/>
          <dgm:bulletEnabled val="1"/>
        </dgm:presLayoutVars>
      </dgm:prSet>
      <dgm:spPr/>
    </dgm:pt>
    <dgm:pt modelId="{238A2846-49FC-467D-A74F-68F2A7AD6BDC}" type="pres">
      <dgm:prSet presAssocID="{556896CC-C19C-4CDC-93DB-E2B45FE27479}" presName="childText" presStyleLbl="revTx" presStyleIdx="0" presStyleCnt="3">
        <dgm:presLayoutVars>
          <dgm:bulletEnabled val="1"/>
        </dgm:presLayoutVars>
      </dgm:prSet>
      <dgm:spPr/>
    </dgm:pt>
    <dgm:pt modelId="{EBB22E9C-531C-4A71-A7C2-44B0E5C8BCC8}" type="pres">
      <dgm:prSet presAssocID="{E47F337A-1580-4B58-A282-183BE39E3D06}" presName="parentText" presStyleLbl="node1" presStyleIdx="1" presStyleCnt="3">
        <dgm:presLayoutVars>
          <dgm:chMax val="0"/>
          <dgm:bulletEnabled val="1"/>
        </dgm:presLayoutVars>
      </dgm:prSet>
      <dgm:spPr/>
    </dgm:pt>
    <dgm:pt modelId="{71248A76-6917-43E9-B9B1-F5D4BCD62659}" type="pres">
      <dgm:prSet presAssocID="{E47F337A-1580-4B58-A282-183BE39E3D06}" presName="childText" presStyleLbl="revTx" presStyleIdx="1" presStyleCnt="3">
        <dgm:presLayoutVars>
          <dgm:bulletEnabled val="1"/>
        </dgm:presLayoutVars>
      </dgm:prSet>
      <dgm:spPr/>
    </dgm:pt>
    <dgm:pt modelId="{DDDE1B00-0918-4428-8288-F737C9621A85}" type="pres">
      <dgm:prSet presAssocID="{A12FE9C8-3609-4556-BC3D-60889E69B89F}" presName="parentText" presStyleLbl="node1" presStyleIdx="2" presStyleCnt="3">
        <dgm:presLayoutVars>
          <dgm:chMax val="0"/>
          <dgm:bulletEnabled val="1"/>
        </dgm:presLayoutVars>
      </dgm:prSet>
      <dgm:spPr/>
    </dgm:pt>
    <dgm:pt modelId="{D4CA5E58-0C45-4916-89D7-C8090133EA09}" type="pres">
      <dgm:prSet presAssocID="{A12FE9C8-3609-4556-BC3D-60889E69B89F}" presName="childText" presStyleLbl="revTx" presStyleIdx="2" presStyleCnt="3">
        <dgm:presLayoutVars>
          <dgm:bulletEnabled val="1"/>
        </dgm:presLayoutVars>
      </dgm:prSet>
      <dgm:spPr/>
    </dgm:pt>
  </dgm:ptLst>
  <dgm:cxnLst>
    <dgm:cxn modelId="{5D54D91F-B173-437C-A716-C46A1BB9D173}" srcId="{A12FE9C8-3609-4556-BC3D-60889E69B89F}" destId="{91FB0620-B691-49FF-9636-A876109C1C55}" srcOrd="0" destOrd="0" parTransId="{4489043F-E024-4441-B5B4-E6C87CF578AA}" sibTransId="{3E985095-AB07-4966-A96B-44C321B11294}"/>
    <dgm:cxn modelId="{EA20DB2D-002C-415D-888A-4121BA2C334A}" srcId="{9D77596B-036D-4DDF-9012-E64CF5DC2731}" destId="{556896CC-C19C-4CDC-93DB-E2B45FE27479}" srcOrd="0" destOrd="0" parTransId="{3D8B9A98-7958-45FF-B8A7-D03B5F1537D8}" sibTransId="{1FA943BC-7993-4625-A56C-2EC319ECD411}"/>
    <dgm:cxn modelId="{44EE933E-A6A0-4048-9A52-087BF7AD647A}" srcId="{E47F337A-1580-4B58-A282-183BE39E3D06}" destId="{7F923DC4-2D4F-4574-81F3-79F9EC1D613F}" srcOrd="0" destOrd="0" parTransId="{1265D428-FD08-4C51-A9C4-F97B0F79258B}" sibTransId="{0AECE0E1-A872-453B-947E-936DD4CD8AC5}"/>
    <dgm:cxn modelId="{22860840-862A-4E03-BBB1-59CF19401D5B}" srcId="{556896CC-C19C-4CDC-93DB-E2B45FE27479}" destId="{675AEDE1-3A38-449D-9B90-4DFF325AEB6D}" srcOrd="0" destOrd="0" parTransId="{C5A18CA6-A803-4A6E-A68C-F84D8580AB4A}" sibTransId="{6FDACA35-1D4B-4A49-AD32-0B3A5A1C170D}"/>
    <dgm:cxn modelId="{3571C75C-4921-4636-AA4D-CAAAD2E28D4B}" type="presOf" srcId="{675AEDE1-3A38-449D-9B90-4DFF325AEB6D}" destId="{238A2846-49FC-467D-A74F-68F2A7AD6BDC}" srcOrd="0" destOrd="0" presId="urn:microsoft.com/office/officeart/2005/8/layout/vList2"/>
    <dgm:cxn modelId="{A8906566-E4AE-473E-ABA0-DC000D18FDD2}" type="presOf" srcId="{E47F337A-1580-4B58-A282-183BE39E3D06}" destId="{EBB22E9C-531C-4A71-A7C2-44B0E5C8BCC8}" srcOrd="0" destOrd="0" presId="urn:microsoft.com/office/officeart/2005/8/layout/vList2"/>
    <dgm:cxn modelId="{DD69C96E-0D51-4579-8560-B50339A7FAE6}" srcId="{9D77596B-036D-4DDF-9012-E64CF5DC2731}" destId="{E47F337A-1580-4B58-A282-183BE39E3D06}" srcOrd="1" destOrd="0" parTransId="{83CAF315-26C9-4ED5-A653-B4EC8319A610}" sibTransId="{CC1BB301-2083-4EAC-BFCD-B6D58D9DD335}"/>
    <dgm:cxn modelId="{55344B75-DC46-42D7-A99C-4BE8E8521118}" type="presOf" srcId="{7F923DC4-2D4F-4574-81F3-79F9EC1D613F}" destId="{71248A76-6917-43E9-B9B1-F5D4BCD62659}" srcOrd="0" destOrd="0" presId="urn:microsoft.com/office/officeart/2005/8/layout/vList2"/>
    <dgm:cxn modelId="{9079238C-DD27-402E-A128-F3D1614DC8A8}" type="presOf" srcId="{9D77596B-036D-4DDF-9012-E64CF5DC2731}" destId="{F9627989-75F4-4D0A-BDB0-D41834605334}" srcOrd="0" destOrd="0" presId="urn:microsoft.com/office/officeart/2005/8/layout/vList2"/>
    <dgm:cxn modelId="{9798D89A-E3D1-457E-A2D4-43F66B756576}" type="presOf" srcId="{91FB0620-B691-49FF-9636-A876109C1C55}" destId="{D4CA5E58-0C45-4916-89D7-C8090133EA09}" srcOrd="0" destOrd="0" presId="urn:microsoft.com/office/officeart/2005/8/layout/vList2"/>
    <dgm:cxn modelId="{545F01CF-EB3A-4E54-9877-9EE9A132440E}" srcId="{9D77596B-036D-4DDF-9012-E64CF5DC2731}" destId="{A12FE9C8-3609-4556-BC3D-60889E69B89F}" srcOrd="2" destOrd="0" parTransId="{FE4106AB-52BB-44BC-813D-D2C479C87167}" sibTransId="{40AC43D0-8DF0-447F-9C7F-38E0DF349A6E}"/>
    <dgm:cxn modelId="{1043BCE2-A45F-4357-9124-F0B2D5B723AF}" type="presOf" srcId="{556896CC-C19C-4CDC-93DB-E2B45FE27479}" destId="{217FEC1B-1346-4F3E-8B46-6712F7BB9BDE}" srcOrd="0" destOrd="0" presId="urn:microsoft.com/office/officeart/2005/8/layout/vList2"/>
    <dgm:cxn modelId="{CCF84DED-0DC5-4899-8BE9-6599C8BF26AA}" type="presOf" srcId="{A12FE9C8-3609-4556-BC3D-60889E69B89F}" destId="{DDDE1B00-0918-4428-8288-F737C9621A85}" srcOrd="0" destOrd="0" presId="urn:microsoft.com/office/officeart/2005/8/layout/vList2"/>
    <dgm:cxn modelId="{4906A059-5AF1-40C5-A09D-59BE86CFD4D4}" type="presParOf" srcId="{F9627989-75F4-4D0A-BDB0-D41834605334}" destId="{217FEC1B-1346-4F3E-8B46-6712F7BB9BDE}" srcOrd="0" destOrd="0" presId="urn:microsoft.com/office/officeart/2005/8/layout/vList2"/>
    <dgm:cxn modelId="{C41FD8C9-ADAD-4980-A1CA-AAA892806386}" type="presParOf" srcId="{F9627989-75F4-4D0A-BDB0-D41834605334}" destId="{238A2846-49FC-467D-A74F-68F2A7AD6BDC}" srcOrd="1" destOrd="0" presId="urn:microsoft.com/office/officeart/2005/8/layout/vList2"/>
    <dgm:cxn modelId="{1C8BEDC5-C332-416C-A8F6-C90F2A112533}" type="presParOf" srcId="{F9627989-75F4-4D0A-BDB0-D41834605334}" destId="{EBB22E9C-531C-4A71-A7C2-44B0E5C8BCC8}" srcOrd="2" destOrd="0" presId="urn:microsoft.com/office/officeart/2005/8/layout/vList2"/>
    <dgm:cxn modelId="{A4AD93AD-1B6A-454E-8B03-A97239A5BFC6}" type="presParOf" srcId="{F9627989-75F4-4D0A-BDB0-D41834605334}" destId="{71248A76-6917-43E9-B9B1-F5D4BCD62659}" srcOrd="3" destOrd="0" presId="urn:microsoft.com/office/officeart/2005/8/layout/vList2"/>
    <dgm:cxn modelId="{6F853744-1135-4C3E-A368-49D0D28EA65E}" type="presParOf" srcId="{F9627989-75F4-4D0A-BDB0-D41834605334}" destId="{DDDE1B00-0918-4428-8288-F737C9621A85}" srcOrd="4" destOrd="0" presId="urn:microsoft.com/office/officeart/2005/8/layout/vList2"/>
    <dgm:cxn modelId="{170934B8-DBA4-421B-8F0F-AA952BF593C7}" type="presParOf" srcId="{F9627989-75F4-4D0A-BDB0-D41834605334}" destId="{D4CA5E58-0C45-4916-89D7-C8090133EA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1755F6-89DA-409E-807D-094F6D6D242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14C19BB-9842-4B0D-9909-23BFDFBA21AA}">
      <dgm:prSet/>
      <dgm:spPr/>
      <dgm:t>
        <a:bodyPr/>
        <a:lstStyle/>
        <a:p>
          <a:pPr>
            <a:defRPr cap="all"/>
          </a:pPr>
          <a:r>
            <a:rPr lang="en-US" cap="none"/>
            <a:t>Reducing operational costs</a:t>
          </a:r>
        </a:p>
      </dgm:t>
    </dgm:pt>
    <dgm:pt modelId="{125AF049-2511-4F92-AF99-190389CEE8D0}" type="parTrans" cxnId="{2C6D8C8F-5176-4DF6-B18E-D64DF2780130}">
      <dgm:prSet/>
      <dgm:spPr/>
      <dgm:t>
        <a:bodyPr/>
        <a:lstStyle/>
        <a:p>
          <a:endParaRPr lang="en-US"/>
        </a:p>
      </dgm:t>
    </dgm:pt>
    <dgm:pt modelId="{8C7144B4-CD89-49FC-8081-7DDFB48A519B}" type="sibTrans" cxnId="{2C6D8C8F-5176-4DF6-B18E-D64DF2780130}">
      <dgm:prSet/>
      <dgm:spPr/>
      <dgm:t>
        <a:bodyPr/>
        <a:lstStyle/>
        <a:p>
          <a:endParaRPr lang="en-US"/>
        </a:p>
      </dgm:t>
    </dgm:pt>
    <dgm:pt modelId="{FFA1D831-B3B7-46B4-857B-428B78C59117}">
      <dgm:prSet/>
      <dgm:spPr/>
      <dgm:t>
        <a:bodyPr spcFirstLastPara="0" vert="horz" lIns="0" tIns="0" rIns="0" bIns="0" numCol="1" spcCol="1270" anchorCtr="0"/>
        <a:lstStyle/>
        <a:p>
          <a:pPr>
            <a:defRPr cap="all"/>
          </a:pPr>
          <a:r>
            <a:rPr lang="en-US" kern="1200" cap="none">
              <a:latin typeface="Segoe UI"/>
              <a:ea typeface="+mn-ea"/>
              <a:cs typeface="+mn-cs"/>
            </a:rPr>
            <a:t>Accelerating feature delivery</a:t>
          </a:r>
        </a:p>
      </dgm:t>
    </dgm:pt>
    <dgm:pt modelId="{5FF282E9-85C6-41AC-B01B-7F0E04B2FA01}" type="parTrans" cxnId="{D36534E8-FB87-406D-9A91-6EF54D5CFFB4}">
      <dgm:prSet/>
      <dgm:spPr/>
      <dgm:t>
        <a:bodyPr/>
        <a:lstStyle/>
        <a:p>
          <a:endParaRPr lang="en-US"/>
        </a:p>
      </dgm:t>
    </dgm:pt>
    <dgm:pt modelId="{06517F71-CC74-4095-A536-575CEEC42F83}" type="sibTrans" cxnId="{D36534E8-FB87-406D-9A91-6EF54D5CFFB4}">
      <dgm:prSet/>
      <dgm:spPr/>
      <dgm:t>
        <a:bodyPr/>
        <a:lstStyle/>
        <a:p>
          <a:endParaRPr lang="en-US"/>
        </a:p>
      </dgm:t>
    </dgm:pt>
    <dgm:pt modelId="{9B197284-918A-4017-BA5F-709AA0B5E566}">
      <dgm:prSet/>
      <dgm:spPr/>
      <dgm:t>
        <a:bodyPr/>
        <a:lstStyle/>
        <a:p>
          <a:pPr>
            <a:defRPr cap="all"/>
          </a:pPr>
          <a:r>
            <a:rPr lang="en-US" kern="1200" cap="none">
              <a:latin typeface="Segoe UI"/>
              <a:ea typeface="+mn-ea"/>
              <a:cs typeface="+mn-cs"/>
            </a:rPr>
            <a:t>Ensuring on-demand scalability</a:t>
          </a:r>
        </a:p>
      </dgm:t>
    </dgm:pt>
    <dgm:pt modelId="{70AF654F-6819-4A44-A2BE-454E345C2CAB}" type="parTrans" cxnId="{8BED4245-4A6A-4FB2-9A4E-90FE5A2A9DDC}">
      <dgm:prSet/>
      <dgm:spPr/>
      <dgm:t>
        <a:bodyPr/>
        <a:lstStyle/>
        <a:p>
          <a:endParaRPr lang="en-US"/>
        </a:p>
      </dgm:t>
    </dgm:pt>
    <dgm:pt modelId="{9457A5DF-2A83-4DB1-B5A2-9BA73FBB177A}" type="sibTrans" cxnId="{8BED4245-4A6A-4FB2-9A4E-90FE5A2A9DDC}">
      <dgm:prSet/>
      <dgm:spPr/>
      <dgm:t>
        <a:bodyPr/>
        <a:lstStyle/>
        <a:p>
          <a:endParaRPr lang="en-US"/>
        </a:p>
      </dgm:t>
    </dgm:pt>
    <dgm:pt modelId="{48488CCB-71B4-4922-A599-7D404492BC93}">
      <dgm:prSet/>
      <dgm:spPr/>
      <dgm:t>
        <a:bodyPr/>
        <a:lstStyle/>
        <a:p>
          <a:pPr>
            <a:defRPr cap="all"/>
          </a:pPr>
          <a:r>
            <a:rPr lang="en-US" kern="1200" cap="none">
              <a:latin typeface="Segoe UI"/>
              <a:ea typeface="+mn-ea"/>
              <a:cs typeface="+mn-cs"/>
            </a:rPr>
            <a:t>Minimizing manual effort</a:t>
          </a:r>
        </a:p>
      </dgm:t>
    </dgm:pt>
    <dgm:pt modelId="{0F685068-A6C2-4807-882E-8B94FCF10FA3}" type="parTrans" cxnId="{55C0DC1A-BC96-4BFF-B6BE-18278F84BC91}">
      <dgm:prSet/>
      <dgm:spPr/>
      <dgm:t>
        <a:bodyPr/>
        <a:lstStyle/>
        <a:p>
          <a:endParaRPr lang="en-US"/>
        </a:p>
      </dgm:t>
    </dgm:pt>
    <dgm:pt modelId="{31B2D0E4-5068-4569-92CA-92346548E791}" type="sibTrans" cxnId="{55C0DC1A-BC96-4BFF-B6BE-18278F84BC91}">
      <dgm:prSet/>
      <dgm:spPr/>
      <dgm:t>
        <a:bodyPr/>
        <a:lstStyle/>
        <a:p>
          <a:endParaRPr lang="en-US"/>
        </a:p>
      </dgm:t>
    </dgm:pt>
    <dgm:pt modelId="{C03B9F7C-41B7-401F-8BD4-353DF480DCAC}">
      <dgm:prSet/>
      <dgm:spPr/>
      <dgm:t>
        <a:bodyPr/>
        <a:lstStyle/>
        <a:p>
          <a:pPr>
            <a:defRPr cap="all"/>
          </a:pPr>
          <a:r>
            <a:rPr lang="en-US" kern="1200" cap="none">
              <a:latin typeface="Segoe UI"/>
              <a:ea typeface="+mn-ea"/>
              <a:cs typeface="+mn-cs"/>
            </a:rPr>
            <a:t>Enhancing competitive advantage</a:t>
          </a:r>
        </a:p>
      </dgm:t>
    </dgm:pt>
    <dgm:pt modelId="{84B77E61-1222-4D07-A149-A115927C6710}" type="parTrans" cxnId="{C57C6C9E-5976-41D4-B3FB-310F3443A1B9}">
      <dgm:prSet/>
      <dgm:spPr/>
      <dgm:t>
        <a:bodyPr/>
        <a:lstStyle/>
        <a:p>
          <a:endParaRPr lang="en-US"/>
        </a:p>
      </dgm:t>
    </dgm:pt>
    <dgm:pt modelId="{F03CD650-A992-4839-BE54-6EB982B71F3C}" type="sibTrans" cxnId="{C57C6C9E-5976-41D4-B3FB-310F3443A1B9}">
      <dgm:prSet/>
      <dgm:spPr/>
      <dgm:t>
        <a:bodyPr/>
        <a:lstStyle/>
        <a:p>
          <a:endParaRPr lang="en-US"/>
        </a:p>
      </dgm:t>
    </dgm:pt>
    <dgm:pt modelId="{8277BB85-F1CF-4193-9C37-D8A2295D7111}" type="pres">
      <dgm:prSet presAssocID="{CE1755F6-89DA-409E-807D-094F6D6D242A}" presName="root" presStyleCnt="0">
        <dgm:presLayoutVars>
          <dgm:dir/>
          <dgm:resizeHandles val="exact"/>
        </dgm:presLayoutVars>
      </dgm:prSet>
      <dgm:spPr/>
    </dgm:pt>
    <dgm:pt modelId="{2A2CDC04-06C4-4A81-A50D-DCEB02EC592D}" type="pres">
      <dgm:prSet presAssocID="{F14C19BB-9842-4B0D-9909-23BFDFBA21AA}" presName="compNode" presStyleCnt="0"/>
      <dgm:spPr/>
    </dgm:pt>
    <dgm:pt modelId="{3F64F4A5-8424-44FC-8301-589AF98143A5}" type="pres">
      <dgm:prSet presAssocID="{F14C19BB-9842-4B0D-9909-23BFDFBA21AA}" presName="iconBgRect" presStyleLbl="bgShp" presStyleIdx="0" presStyleCnt="5"/>
      <dgm:spPr/>
    </dgm:pt>
    <dgm:pt modelId="{B2FA92B4-7348-4AD0-9553-B2E750B57035}" type="pres">
      <dgm:prSet presAssocID="{F14C19BB-9842-4B0D-9909-23BFDFBA21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B93C6DEC-D81A-4EDA-8552-92EE98F3E942}" type="pres">
      <dgm:prSet presAssocID="{F14C19BB-9842-4B0D-9909-23BFDFBA21AA}" presName="spaceRect" presStyleCnt="0"/>
      <dgm:spPr/>
    </dgm:pt>
    <dgm:pt modelId="{BF6BF92D-221D-4A67-AC5E-475F7BB7FF56}" type="pres">
      <dgm:prSet presAssocID="{F14C19BB-9842-4B0D-9909-23BFDFBA21AA}" presName="textRect" presStyleLbl="revTx" presStyleIdx="0" presStyleCnt="5" custScaleX="156723">
        <dgm:presLayoutVars>
          <dgm:chMax val="1"/>
          <dgm:chPref val="1"/>
        </dgm:presLayoutVars>
      </dgm:prSet>
      <dgm:spPr/>
    </dgm:pt>
    <dgm:pt modelId="{3E579DF5-13CB-43A4-8A1B-EB8F8FE25865}" type="pres">
      <dgm:prSet presAssocID="{8C7144B4-CD89-49FC-8081-7DDFB48A519B}" presName="sibTrans" presStyleCnt="0"/>
      <dgm:spPr/>
    </dgm:pt>
    <dgm:pt modelId="{EFC8B7D7-054D-40E5-A806-7D75BA602EA5}" type="pres">
      <dgm:prSet presAssocID="{FFA1D831-B3B7-46B4-857B-428B78C59117}" presName="compNode" presStyleCnt="0"/>
      <dgm:spPr/>
    </dgm:pt>
    <dgm:pt modelId="{465A56D1-8588-47B3-96CF-F8D76C4C2A04}" type="pres">
      <dgm:prSet presAssocID="{FFA1D831-B3B7-46B4-857B-428B78C59117}" presName="iconBgRect" presStyleLbl="bgShp" presStyleIdx="1" presStyleCnt="5"/>
      <dgm:spPr/>
    </dgm:pt>
    <dgm:pt modelId="{EE5E1B87-4483-4A2F-A580-9F0D3C695B94}" type="pres">
      <dgm:prSet presAssocID="{FFA1D831-B3B7-46B4-857B-428B78C591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5A5FDF6-1BFC-47BB-BED8-F185056B55B1}" type="pres">
      <dgm:prSet presAssocID="{FFA1D831-B3B7-46B4-857B-428B78C59117}" presName="spaceRect" presStyleCnt="0"/>
      <dgm:spPr/>
    </dgm:pt>
    <dgm:pt modelId="{ABB8C07B-010A-4574-8AE8-2E233A69EEEA}" type="pres">
      <dgm:prSet presAssocID="{FFA1D831-B3B7-46B4-857B-428B78C59117}" presName="textRect" presStyleLbl="revTx" presStyleIdx="1" presStyleCnt="5" custScaleX="126121">
        <dgm:presLayoutVars>
          <dgm:chMax val="1"/>
          <dgm:chPref val="1"/>
        </dgm:presLayoutVars>
      </dgm:prSet>
      <dgm:spPr>
        <a:xfrm>
          <a:off x="2884671" y="1353248"/>
          <a:ext cx="1689257" cy="675703"/>
        </a:xfrm>
        <a:prstGeom prst="rect">
          <a:avLst/>
        </a:prstGeom>
      </dgm:spPr>
    </dgm:pt>
    <dgm:pt modelId="{308F7BAC-39E6-4092-99C0-A260908820EB}" type="pres">
      <dgm:prSet presAssocID="{06517F71-CC74-4095-A536-575CEEC42F83}" presName="sibTrans" presStyleCnt="0"/>
      <dgm:spPr/>
    </dgm:pt>
    <dgm:pt modelId="{D5476331-6DBB-4205-8A05-6C9ABC5F3C09}" type="pres">
      <dgm:prSet presAssocID="{9B197284-918A-4017-BA5F-709AA0B5E566}" presName="compNode" presStyleCnt="0"/>
      <dgm:spPr/>
    </dgm:pt>
    <dgm:pt modelId="{1A53BF48-FA13-477E-BA74-1CB6E624D2B9}" type="pres">
      <dgm:prSet presAssocID="{9B197284-918A-4017-BA5F-709AA0B5E566}" presName="iconBgRect" presStyleLbl="bgShp" presStyleIdx="2" presStyleCnt="5"/>
      <dgm:spPr/>
    </dgm:pt>
    <dgm:pt modelId="{92D1A1B2-6C09-4412-AFD9-7648A3335A94}" type="pres">
      <dgm:prSet presAssocID="{9B197284-918A-4017-BA5F-709AA0B5E56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2193EDB7-2AB1-44CC-A81A-6A6E84822E58}" type="pres">
      <dgm:prSet presAssocID="{9B197284-918A-4017-BA5F-709AA0B5E566}" presName="spaceRect" presStyleCnt="0"/>
      <dgm:spPr/>
    </dgm:pt>
    <dgm:pt modelId="{9C33454B-CA27-4FE9-8F56-DCC92C09167F}" type="pres">
      <dgm:prSet presAssocID="{9B197284-918A-4017-BA5F-709AA0B5E566}" presName="textRect" presStyleLbl="revTx" presStyleIdx="2" presStyleCnt="5" custScaleX="135632">
        <dgm:presLayoutVars>
          <dgm:chMax val="1"/>
          <dgm:chPref val="1"/>
        </dgm:presLayoutVars>
      </dgm:prSet>
      <dgm:spPr/>
    </dgm:pt>
    <dgm:pt modelId="{BE841B3B-AFB7-45E1-97AB-BA9051A5202B}" type="pres">
      <dgm:prSet presAssocID="{9457A5DF-2A83-4DB1-B5A2-9BA73FBB177A}" presName="sibTrans" presStyleCnt="0"/>
      <dgm:spPr/>
    </dgm:pt>
    <dgm:pt modelId="{6B128479-00CB-4DDF-9667-92B722E35F81}" type="pres">
      <dgm:prSet presAssocID="{48488CCB-71B4-4922-A599-7D404492BC93}" presName="compNode" presStyleCnt="0"/>
      <dgm:spPr/>
    </dgm:pt>
    <dgm:pt modelId="{C6B563FE-CFCA-4B75-B44C-77804810ED56}" type="pres">
      <dgm:prSet presAssocID="{48488CCB-71B4-4922-A599-7D404492BC93}" presName="iconBgRect" presStyleLbl="bgShp" presStyleIdx="3" presStyleCnt="5"/>
      <dgm:spPr/>
    </dgm:pt>
    <dgm:pt modelId="{F78441BA-1D36-4FD3-A920-58159C664B8F}" type="pres">
      <dgm:prSet presAssocID="{48488CCB-71B4-4922-A599-7D404492BC9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8DCCC47-A4ED-4216-ABD4-93F7BC495262}" type="pres">
      <dgm:prSet presAssocID="{48488CCB-71B4-4922-A599-7D404492BC93}" presName="spaceRect" presStyleCnt="0"/>
      <dgm:spPr/>
    </dgm:pt>
    <dgm:pt modelId="{222AC2DD-D7F6-485A-AAFA-3640EE235983}" type="pres">
      <dgm:prSet presAssocID="{48488CCB-71B4-4922-A599-7D404492BC93}" presName="textRect" presStyleLbl="revTx" presStyleIdx="3" presStyleCnt="5" custScaleX="132321">
        <dgm:presLayoutVars>
          <dgm:chMax val="1"/>
          <dgm:chPref val="1"/>
        </dgm:presLayoutVars>
      </dgm:prSet>
      <dgm:spPr/>
    </dgm:pt>
    <dgm:pt modelId="{889BE96A-357E-4511-BD0D-95CC14AE94EE}" type="pres">
      <dgm:prSet presAssocID="{31B2D0E4-5068-4569-92CA-92346548E791}" presName="sibTrans" presStyleCnt="0"/>
      <dgm:spPr/>
    </dgm:pt>
    <dgm:pt modelId="{DD067EF6-73D0-4E2F-A858-F114E11C792D}" type="pres">
      <dgm:prSet presAssocID="{C03B9F7C-41B7-401F-8BD4-353DF480DCAC}" presName="compNode" presStyleCnt="0"/>
      <dgm:spPr/>
    </dgm:pt>
    <dgm:pt modelId="{138BB040-BE12-4CB8-BE49-BE410FB70099}" type="pres">
      <dgm:prSet presAssocID="{C03B9F7C-41B7-401F-8BD4-353DF480DCAC}" presName="iconBgRect" presStyleLbl="bgShp" presStyleIdx="4" presStyleCnt="5"/>
      <dgm:spPr/>
    </dgm:pt>
    <dgm:pt modelId="{3394C34A-D45B-44BF-9061-E4BCED4058F5}" type="pres">
      <dgm:prSet presAssocID="{C03B9F7C-41B7-401F-8BD4-353DF480DCA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869A972-8C2D-4C56-9D46-3D79B8FDACFF}" type="pres">
      <dgm:prSet presAssocID="{C03B9F7C-41B7-401F-8BD4-353DF480DCAC}" presName="spaceRect" presStyleCnt="0"/>
      <dgm:spPr/>
    </dgm:pt>
    <dgm:pt modelId="{4291C04B-37BB-486E-BC79-2DD4777FB9CD}" type="pres">
      <dgm:prSet presAssocID="{C03B9F7C-41B7-401F-8BD4-353DF480DCAC}" presName="textRect" presStyleLbl="revTx" presStyleIdx="4" presStyleCnt="5" custScaleX="163541">
        <dgm:presLayoutVars>
          <dgm:chMax val="1"/>
          <dgm:chPref val="1"/>
        </dgm:presLayoutVars>
      </dgm:prSet>
      <dgm:spPr/>
    </dgm:pt>
  </dgm:ptLst>
  <dgm:cxnLst>
    <dgm:cxn modelId="{BC138D0C-C81A-417F-B5CF-8DEE51307D92}" type="presOf" srcId="{CE1755F6-89DA-409E-807D-094F6D6D242A}" destId="{8277BB85-F1CF-4193-9C37-D8A2295D7111}" srcOrd="0" destOrd="0" presId="urn:microsoft.com/office/officeart/2018/5/layout/IconCircleLabelList"/>
    <dgm:cxn modelId="{55C0DC1A-BC96-4BFF-B6BE-18278F84BC91}" srcId="{CE1755F6-89DA-409E-807D-094F6D6D242A}" destId="{48488CCB-71B4-4922-A599-7D404492BC93}" srcOrd="3" destOrd="0" parTransId="{0F685068-A6C2-4807-882E-8B94FCF10FA3}" sibTransId="{31B2D0E4-5068-4569-92CA-92346548E791}"/>
    <dgm:cxn modelId="{B9B55923-7C6F-4F0B-993A-3145B1C1C745}" type="presOf" srcId="{FFA1D831-B3B7-46B4-857B-428B78C59117}" destId="{ABB8C07B-010A-4574-8AE8-2E233A69EEEA}" srcOrd="0" destOrd="0" presId="urn:microsoft.com/office/officeart/2018/5/layout/IconCircleLabelList"/>
    <dgm:cxn modelId="{8BED4245-4A6A-4FB2-9A4E-90FE5A2A9DDC}" srcId="{CE1755F6-89DA-409E-807D-094F6D6D242A}" destId="{9B197284-918A-4017-BA5F-709AA0B5E566}" srcOrd="2" destOrd="0" parTransId="{70AF654F-6819-4A44-A2BE-454E345C2CAB}" sibTransId="{9457A5DF-2A83-4DB1-B5A2-9BA73FBB177A}"/>
    <dgm:cxn modelId="{8DBFE959-F4BC-4A86-AAFF-1E099846DA14}" type="presOf" srcId="{C03B9F7C-41B7-401F-8BD4-353DF480DCAC}" destId="{4291C04B-37BB-486E-BC79-2DD4777FB9CD}" srcOrd="0" destOrd="0" presId="urn:microsoft.com/office/officeart/2018/5/layout/IconCircleLabelList"/>
    <dgm:cxn modelId="{2C6D8C8F-5176-4DF6-B18E-D64DF2780130}" srcId="{CE1755F6-89DA-409E-807D-094F6D6D242A}" destId="{F14C19BB-9842-4B0D-9909-23BFDFBA21AA}" srcOrd="0" destOrd="0" parTransId="{125AF049-2511-4F92-AF99-190389CEE8D0}" sibTransId="{8C7144B4-CD89-49FC-8081-7DDFB48A519B}"/>
    <dgm:cxn modelId="{C57C6C9E-5976-41D4-B3FB-310F3443A1B9}" srcId="{CE1755F6-89DA-409E-807D-094F6D6D242A}" destId="{C03B9F7C-41B7-401F-8BD4-353DF480DCAC}" srcOrd="4" destOrd="0" parTransId="{84B77E61-1222-4D07-A149-A115927C6710}" sibTransId="{F03CD650-A992-4839-BE54-6EB982B71F3C}"/>
    <dgm:cxn modelId="{13E95ED3-8CE0-4727-90D5-D61CEC45B685}" type="presOf" srcId="{9B197284-918A-4017-BA5F-709AA0B5E566}" destId="{9C33454B-CA27-4FE9-8F56-DCC92C09167F}" srcOrd="0" destOrd="0" presId="urn:microsoft.com/office/officeart/2018/5/layout/IconCircleLabelList"/>
    <dgm:cxn modelId="{D36534E8-FB87-406D-9A91-6EF54D5CFFB4}" srcId="{CE1755F6-89DA-409E-807D-094F6D6D242A}" destId="{FFA1D831-B3B7-46B4-857B-428B78C59117}" srcOrd="1" destOrd="0" parTransId="{5FF282E9-85C6-41AC-B01B-7F0E04B2FA01}" sibTransId="{06517F71-CC74-4095-A536-575CEEC42F83}"/>
    <dgm:cxn modelId="{2DA448F7-3DF6-451F-995D-18E8239550E9}" type="presOf" srcId="{F14C19BB-9842-4B0D-9909-23BFDFBA21AA}" destId="{BF6BF92D-221D-4A67-AC5E-475F7BB7FF56}" srcOrd="0" destOrd="0" presId="urn:microsoft.com/office/officeart/2018/5/layout/IconCircleLabelList"/>
    <dgm:cxn modelId="{448F97FB-B6F1-413C-B1DA-31AF1BE8CCC4}" type="presOf" srcId="{48488CCB-71B4-4922-A599-7D404492BC93}" destId="{222AC2DD-D7F6-485A-AAFA-3640EE235983}" srcOrd="0" destOrd="0" presId="urn:microsoft.com/office/officeart/2018/5/layout/IconCircleLabelList"/>
    <dgm:cxn modelId="{2EAC3BA9-1DDE-4544-9250-B236327662B1}" type="presParOf" srcId="{8277BB85-F1CF-4193-9C37-D8A2295D7111}" destId="{2A2CDC04-06C4-4A81-A50D-DCEB02EC592D}" srcOrd="0" destOrd="0" presId="urn:microsoft.com/office/officeart/2018/5/layout/IconCircleLabelList"/>
    <dgm:cxn modelId="{EC694237-ED7A-4A48-805E-354E6F08D54F}" type="presParOf" srcId="{2A2CDC04-06C4-4A81-A50D-DCEB02EC592D}" destId="{3F64F4A5-8424-44FC-8301-589AF98143A5}" srcOrd="0" destOrd="0" presId="urn:microsoft.com/office/officeart/2018/5/layout/IconCircleLabelList"/>
    <dgm:cxn modelId="{5C24D9E7-CABF-4925-9E02-B8077CD74702}" type="presParOf" srcId="{2A2CDC04-06C4-4A81-A50D-DCEB02EC592D}" destId="{B2FA92B4-7348-4AD0-9553-B2E750B57035}" srcOrd="1" destOrd="0" presId="urn:microsoft.com/office/officeart/2018/5/layout/IconCircleLabelList"/>
    <dgm:cxn modelId="{72C26393-A578-4B86-8F05-0AC0F4B5ACAE}" type="presParOf" srcId="{2A2CDC04-06C4-4A81-A50D-DCEB02EC592D}" destId="{B93C6DEC-D81A-4EDA-8552-92EE98F3E942}" srcOrd="2" destOrd="0" presId="urn:microsoft.com/office/officeart/2018/5/layout/IconCircleLabelList"/>
    <dgm:cxn modelId="{20C4A242-6799-49B3-8550-740977F5351A}" type="presParOf" srcId="{2A2CDC04-06C4-4A81-A50D-DCEB02EC592D}" destId="{BF6BF92D-221D-4A67-AC5E-475F7BB7FF56}" srcOrd="3" destOrd="0" presId="urn:microsoft.com/office/officeart/2018/5/layout/IconCircleLabelList"/>
    <dgm:cxn modelId="{60A6C843-5821-4688-A845-000834015019}" type="presParOf" srcId="{8277BB85-F1CF-4193-9C37-D8A2295D7111}" destId="{3E579DF5-13CB-43A4-8A1B-EB8F8FE25865}" srcOrd="1" destOrd="0" presId="urn:microsoft.com/office/officeart/2018/5/layout/IconCircleLabelList"/>
    <dgm:cxn modelId="{9B5F6DEA-BCB3-48BA-852A-6DB26C3CBF11}" type="presParOf" srcId="{8277BB85-F1CF-4193-9C37-D8A2295D7111}" destId="{EFC8B7D7-054D-40E5-A806-7D75BA602EA5}" srcOrd="2" destOrd="0" presId="urn:microsoft.com/office/officeart/2018/5/layout/IconCircleLabelList"/>
    <dgm:cxn modelId="{00D8A290-7D9E-4F9B-AC03-9438C9F1A020}" type="presParOf" srcId="{EFC8B7D7-054D-40E5-A806-7D75BA602EA5}" destId="{465A56D1-8588-47B3-96CF-F8D76C4C2A04}" srcOrd="0" destOrd="0" presId="urn:microsoft.com/office/officeart/2018/5/layout/IconCircleLabelList"/>
    <dgm:cxn modelId="{58633101-D689-4D16-8C81-7DBDB93E267D}" type="presParOf" srcId="{EFC8B7D7-054D-40E5-A806-7D75BA602EA5}" destId="{EE5E1B87-4483-4A2F-A580-9F0D3C695B94}" srcOrd="1" destOrd="0" presId="urn:microsoft.com/office/officeart/2018/5/layout/IconCircleLabelList"/>
    <dgm:cxn modelId="{EE5A9E2D-8A17-49AF-987F-B2E0A74AB7DE}" type="presParOf" srcId="{EFC8B7D7-054D-40E5-A806-7D75BA602EA5}" destId="{C5A5FDF6-1BFC-47BB-BED8-F185056B55B1}" srcOrd="2" destOrd="0" presId="urn:microsoft.com/office/officeart/2018/5/layout/IconCircleLabelList"/>
    <dgm:cxn modelId="{749DBCAB-7913-45F5-949D-68F08B2B3846}" type="presParOf" srcId="{EFC8B7D7-054D-40E5-A806-7D75BA602EA5}" destId="{ABB8C07B-010A-4574-8AE8-2E233A69EEEA}" srcOrd="3" destOrd="0" presId="urn:microsoft.com/office/officeart/2018/5/layout/IconCircleLabelList"/>
    <dgm:cxn modelId="{061D3D25-93A3-45DC-8977-60249EA04E5F}" type="presParOf" srcId="{8277BB85-F1CF-4193-9C37-D8A2295D7111}" destId="{308F7BAC-39E6-4092-99C0-A260908820EB}" srcOrd="3" destOrd="0" presId="urn:microsoft.com/office/officeart/2018/5/layout/IconCircleLabelList"/>
    <dgm:cxn modelId="{67C57427-582F-4E10-AA2F-2B074E6591A1}" type="presParOf" srcId="{8277BB85-F1CF-4193-9C37-D8A2295D7111}" destId="{D5476331-6DBB-4205-8A05-6C9ABC5F3C09}" srcOrd="4" destOrd="0" presId="urn:microsoft.com/office/officeart/2018/5/layout/IconCircleLabelList"/>
    <dgm:cxn modelId="{1A409A39-AC3E-4844-BCFF-24AB82A4B609}" type="presParOf" srcId="{D5476331-6DBB-4205-8A05-6C9ABC5F3C09}" destId="{1A53BF48-FA13-477E-BA74-1CB6E624D2B9}" srcOrd="0" destOrd="0" presId="urn:microsoft.com/office/officeart/2018/5/layout/IconCircleLabelList"/>
    <dgm:cxn modelId="{55D18233-7DC7-4004-8938-91329BADEE91}" type="presParOf" srcId="{D5476331-6DBB-4205-8A05-6C9ABC5F3C09}" destId="{92D1A1B2-6C09-4412-AFD9-7648A3335A94}" srcOrd="1" destOrd="0" presId="urn:microsoft.com/office/officeart/2018/5/layout/IconCircleLabelList"/>
    <dgm:cxn modelId="{D5EAC89F-D262-43B2-853F-6F59F6A19382}" type="presParOf" srcId="{D5476331-6DBB-4205-8A05-6C9ABC5F3C09}" destId="{2193EDB7-2AB1-44CC-A81A-6A6E84822E58}" srcOrd="2" destOrd="0" presId="urn:microsoft.com/office/officeart/2018/5/layout/IconCircleLabelList"/>
    <dgm:cxn modelId="{2175F8E3-8B01-438A-B817-6FFA47EA46C6}" type="presParOf" srcId="{D5476331-6DBB-4205-8A05-6C9ABC5F3C09}" destId="{9C33454B-CA27-4FE9-8F56-DCC92C09167F}" srcOrd="3" destOrd="0" presId="urn:microsoft.com/office/officeart/2018/5/layout/IconCircleLabelList"/>
    <dgm:cxn modelId="{F28B5380-7727-477F-B44E-4D937B0B698D}" type="presParOf" srcId="{8277BB85-F1CF-4193-9C37-D8A2295D7111}" destId="{BE841B3B-AFB7-45E1-97AB-BA9051A5202B}" srcOrd="5" destOrd="0" presId="urn:microsoft.com/office/officeart/2018/5/layout/IconCircleLabelList"/>
    <dgm:cxn modelId="{49FDEBA5-F77D-4FFA-8EED-DD7474BC43D4}" type="presParOf" srcId="{8277BB85-F1CF-4193-9C37-D8A2295D7111}" destId="{6B128479-00CB-4DDF-9667-92B722E35F81}" srcOrd="6" destOrd="0" presId="urn:microsoft.com/office/officeart/2018/5/layout/IconCircleLabelList"/>
    <dgm:cxn modelId="{ED54F3FA-4E19-46EE-A3BC-BE815D2A13C1}" type="presParOf" srcId="{6B128479-00CB-4DDF-9667-92B722E35F81}" destId="{C6B563FE-CFCA-4B75-B44C-77804810ED56}" srcOrd="0" destOrd="0" presId="urn:microsoft.com/office/officeart/2018/5/layout/IconCircleLabelList"/>
    <dgm:cxn modelId="{FA362516-DD23-4784-8EF1-B9E79F031593}" type="presParOf" srcId="{6B128479-00CB-4DDF-9667-92B722E35F81}" destId="{F78441BA-1D36-4FD3-A920-58159C664B8F}" srcOrd="1" destOrd="0" presId="urn:microsoft.com/office/officeart/2018/5/layout/IconCircleLabelList"/>
    <dgm:cxn modelId="{9436CEC0-526D-442E-BC51-104FA70CD1DB}" type="presParOf" srcId="{6B128479-00CB-4DDF-9667-92B722E35F81}" destId="{E8DCCC47-A4ED-4216-ABD4-93F7BC495262}" srcOrd="2" destOrd="0" presId="urn:microsoft.com/office/officeart/2018/5/layout/IconCircleLabelList"/>
    <dgm:cxn modelId="{6D68AB56-0491-4A86-AAAE-51BD13FF3004}" type="presParOf" srcId="{6B128479-00CB-4DDF-9667-92B722E35F81}" destId="{222AC2DD-D7F6-485A-AAFA-3640EE235983}" srcOrd="3" destOrd="0" presId="urn:microsoft.com/office/officeart/2018/5/layout/IconCircleLabelList"/>
    <dgm:cxn modelId="{22C4EFAC-ECFA-4537-9B8A-10F85BA284CE}" type="presParOf" srcId="{8277BB85-F1CF-4193-9C37-D8A2295D7111}" destId="{889BE96A-357E-4511-BD0D-95CC14AE94EE}" srcOrd="7" destOrd="0" presId="urn:microsoft.com/office/officeart/2018/5/layout/IconCircleLabelList"/>
    <dgm:cxn modelId="{83775171-4289-4398-A67D-319211705F67}" type="presParOf" srcId="{8277BB85-F1CF-4193-9C37-D8A2295D7111}" destId="{DD067EF6-73D0-4E2F-A858-F114E11C792D}" srcOrd="8" destOrd="0" presId="urn:microsoft.com/office/officeart/2018/5/layout/IconCircleLabelList"/>
    <dgm:cxn modelId="{07C298C9-DCFB-482D-8B27-37191B866AC4}" type="presParOf" srcId="{DD067EF6-73D0-4E2F-A858-F114E11C792D}" destId="{138BB040-BE12-4CB8-BE49-BE410FB70099}" srcOrd="0" destOrd="0" presId="urn:microsoft.com/office/officeart/2018/5/layout/IconCircleLabelList"/>
    <dgm:cxn modelId="{0ADD4E98-AFCD-4D7E-ABE6-C8A7958D7B80}" type="presParOf" srcId="{DD067EF6-73D0-4E2F-A858-F114E11C792D}" destId="{3394C34A-D45B-44BF-9061-E4BCED4058F5}" srcOrd="1" destOrd="0" presId="urn:microsoft.com/office/officeart/2018/5/layout/IconCircleLabelList"/>
    <dgm:cxn modelId="{2EEDD8F0-E8BB-41BE-8AF3-FD801F89E78C}" type="presParOf" srcId="{DD067EF6-73D0-4E2F-A858-F114E11C792D}" destId="{E869A972-8C2D-4C56-9D46-3D79B8FDACFF}" srcOrd="2" destOrd="0" presId="urn:microsoft.com/office/officeart/2018/5/layout/IconCircleLabelList"/>
    <dgm:cxn modelId="{6D8CB576-EF67-44FE-8734-90E024AAC431}" type="presParOf" srcId="{DD067EF6-73D0-4E2F-A858-F114E11C792D}" destId="{4291C04B-37BB-486E-BC79-2DD4777FB9C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77596B-036D-4DDF-9012-E64CF5DC273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AU"/>
        </a:p>
      </dgm:t>
    </dgm:pt>
    <dgm:pt modelId="{556896CC-C19C-4CDC-93DB-E2B45FE27479}">
      <dgm:prSet/>
      <dgm:spPr/>
      <dgm:t>
        <a:bodyPr/>
        <a:lstStyle/>
        <a:p>
          <a:r>
            <a:rPr lang="en-AU" dirty="0"/>
            <a:t>Start Right Templates</a:t>
          </a:r>
        </a:p>
      </dgm:t>
    </dgm:pt>
    <dgm:pt modelId="{3D8B9A98-7958-45FF-B8A7-D03B5F1537D8}" type="parTrans" cxnId="{EA20DB2D-002C-415D-888A-4121BA2C334A}">
      <dgm:prSet/>
      <dgm:spPr/>
      <dgm:t>
        <a:bodyPr/>
        <a:lstStyle/>
        <a:p>
          <a:endParaRPr lang="en-AU"/>
        </a:p>
      </dgm:t>
    </dgm:pt>
    <dgm:pt modelId="{1FA943BC-7993-4625-A56C-2EC319ECD411}" type="sibTrans" cxnId="{EA20DB2D-002C-415D-888A-4121BA2C334A}">
      <dgm:prSet/>
      <dgm:spPr/>
      <dgm:t>
        <a:bodyPr/>
        <a:lstStyle/>
        <a:p>
          <a:endParaRPr lang="en-AU"/>
        </a:p>
      </dgm:t>
    </dgm:pt>
    <dgm:pt modelId="{E47F337A-1580-4B58-A282-183BE39E3D06}">
      <dgm:prSet/>
      <dgm:spPr/>
      <dgm:t>
        <a:bodyPr/>
        <a:lstStyle/>
        <a:p>
          <a:r>
            <a:rPr lang="en-AU" dirty="0"/>
            <a:t>Stay right governance</a:t>
          </a:r>
        </a:p>
      </dgm:t>
    </dgm:pt>
    <dgm:pt modelId="{83CAF315-26C9-4ED5-A653-B4EC8319A610}" type="parTrans" cxnId="{DD69C96E-0D51-4579-8560-B50339A7FAE6}">
      <dgm:prSet/>
      <dgm:spPr/>
      <dgm:t>
        <a:bodyPr/>
        <a:lstStyle/>
        <a:p>
          <a:endParaRPr lang="en-AU"/>
        </a:p>
      </dgm:t>
    </dgm:pt>
    <dgm:pt modelId="{CC1BB301-2083-4EAC-BFCD-B6D58D9DD335}" type="sibTrans" cxnId="{DD69C96E-0D51-4579-8560-B50339A7FAE6}">
      <dgm:prSet/>
      <dgm:spPr/>
      <dgm:t>
        <a:bodyPr/>
        <a:lstStyle/>
        <a:p>
          <a:endParaRPr lang="en-AU"/>
        </a:p>
      </dgm:t>
    </dgm:pt>
    <dgm:pt modelId="{A12FE9C8-3609-4556-BC3D-60889E69B89F}">
      <dgm:prSet/>
      <dgm:spPr/>
      <dgm:t>
        <a:bodyPr/>
        <a:lstStyle/>
        <a:p>
          <a:r>
            <a:rPr lang="en-AU" dirty="0"/>
            <a:t>Get right alignment</a:t>
          </a:r>
        </a:p>
      </dgm:t>
    </dgm:pt>
    <dgm:pt modelId="{FE4106AB-52BB-44BC-813D-D2C479C87167}" type="parTrans" cxnId="{545F01CF-EB3A-4E54-9877-9EE9A132440E}">
      <dgm:prSet/>
      <dgm:spPr/>
      <dgm:t>
        <a:bodyPr/>
        <a:lstStyle/>
        <a:p>
          <a:endParaRPr lang="en-AU"/>
        </a:p>
      </dgm:t>
    </dgm:pt>
    <dgm:pt modelId="{40AC43D0-8DF0-447F-9C7F-38E0DF349A6E}" type="sibTrans" cxnId="{545F01CF-EB3A-4E54-9877-9EE9A132440E}">
      <dgm:prSet/>
      <dgm:spPr/>
      <dgm:t>
        <a:bodyPr/>
        <a:lstStyle/>
        <a:p>
          <a:endParaRPr lang="en-AU"/>
        </a:p>
      </dgm:t>
    </dgm:pt>
    <dgm:pt modelId="{675AEDE1-3A38-449D-9B90-4DFF325AEB6D}">
      <dgm:prSet/>
      <dgm:spPr/>
      <dgm:t>
        <a:bodyPr/>
        <a:lstStyle/>
        <a:p>
          <a:r>
            <a:rPr lang="en-AU" dirty="0"/>
            <a:t>Equipping developers with self-service tools</a:t>
          </a:r>
        </a:p>
      </dgm:t>
    </dgm:pt>
    <dgm:pt modelId="{C5A18CA6-A803-4A6E-A68C-F84D8580AB4A}" type="parTrans" cxnId="{22860840-862A-4E03-BBB1-59CF19401D5B}">
      <dgm:prSet/>
      <dgm:spPr/>
      <dgm:t>
        <a:bodyPr/>
        <a:lstStyle/>
        <a:p>
          <a:endParaRPr lang="en-AU"/>
        </a:p>
      </dgm:t>
    </dgm:pt>
    <dgm:pt modelId="{6FDACA35-1D4B-4A49-AD32-0B3A5A1C170D}" type="sibTrans" cxnId="{22860840-862A-4E03-BBB1-59CF19401D5B}">
      <dgm:prSet/>
      <dgm:spPr/>
      <dgm:t>
        <a:bodyPr/>
        <a:lstStyle/>
        <a:p>
          <a:endParaRPr lang="en-AU"/>
        </a:p>
      </dgm:t>
    </dgm:pt>
    <dgm:pt modelId="{7F923DC4-2D4F-4574-81F3-79F9EC1D613F}">
      <dgm:prSet/>
      <dgm:spPr/>
      <dgm:t>
        <a:bodyPr/>
        <a:lstStyle/>
        <a:p>
          <a:r>
            <a:rPr lang="en-AU" dirty="0"/>
            <a:t>Maintaining compliance</a:t>
          </a:r>
        </a:p>
      </dgm:t>
    </dgm:pt>
    <dgm:pt modelId="{1265D428-FD08-4C51-A9C4-F97B0F79258B}" type="parTrans" cxnId="{44EE933E-A6A0-4048-9A52-087BF7AD647A}">
      <dgm:prSet/>
      <dgm:spPr/>
      <dgm:t>
        <a:bodyPr/>
        <a:lstStyle/>
        <a:p>
          <a:endParaRPr lang="en-AU"/>
        </a:p>
      </dgm:t>
    </dgm:pt>
    <dgm:pt modelId="{0AECE0E1-A872-453B-947E-936DD4CD8AC5}" type="sibTrans" cxnId="{44EE933E-A6A0-4048-9A52-087BF7AD647A}">
      <dgm:prSet/>
      <dgm:spPr/>
      <dgm:t>
        <a:bodyPr/>
        <a:lstStyle/>
        <a:p>
          <a:endParaRPr lang="en-AU"/>
        </a:p>
      </dgm:t>
    </dgm:pt>
    <dgm:pt modelId="{91FB0620-B691-49FF-9636-A876109C1C55}">
      <dgm:prSet/>
      <dgm:spPr/>
      <dgm:t>
        <a:bodyPr/>
        <a:lstStyle/>
        <a:p>
          <a:r>
            <a:rPr lang="en-AU" dirty="0"/>
            <a:t>Getting Compliant</a:t>
          </a:r>
        </a:p>
      </dgm:t>
    </dgm:pt>
    <dgm:pt modelId="{4489043F-E024-4441-B5B4-E6C87CF578AA}" type="parTrans" cxnId="{5D54D91F-B173-437C-A716-C46A1BB9D173}">
      <dgm:prSet/>
      <dgm:spPr/>
      <dgm:t>
        <a:bodyPr/>
        <a:lstStyle/>
        <a:p>
          <a:endParaRPr lang="en-AU"/>
        </a:p>
      </dgm:t>
    </dgm:pt>
    <dgm:pt modelId="{3E985095-AB07-4966-A96B-44C321B11294}" type="sibTrans" cxnId="{5D54D91F-B173-437C-A716-C46A1BB9D173}">
      <dgm:prSet/>
      <dgm:spPr/>
      <dgm:t>
        <a:bodyPr/>
        <a:lstStyle/>
        <a:p>
          <a:endParaRPr lang="en-AU"/>
        </a:p>
      </dgm:t>
    </dgm:pt>
    <dgm:pt modelId="{F9627989-75F4-4D0A-BDB0-D41834605334}" type="pres">
      <dgm:prSet presAssocID="{9D77596B-036D-4DDF-9012-E64CF5DC2731}" presName="linear" presStyleCnt="0">
        <dgm:presLayoutVars>
          <dgm:animLvl val="lvl"/>
          <dgm:resizeHandles val="exact"/>
        </dgm:presLayoutVars>
      </dgm:prSet>
      <dgm:spPr/>
    </dgm:pt>
    <dgm:pt modelId="{217FEC1B-1346-4F3E-8B46-6712F7BB9BDE}" type="pres">
      <dgm:prSet presAssocID="{556896CC-C19C-4CDC-93DB-E2B45FE27479}" presName="parentText" presStyleLbl="node1" presStyleIdx="0" presStyleCnt="3">
        <dgm:presLayoutVars>
          <dgm:chMax val="0"/>
          <dgm:bulletEnabled val="1"/>
        </dgm:presLayoutVars>
      </dgm:prSet>
      <dgm:spPr/>
    </dgm:pt>
    <dgm:pt modelId="{238A2846-49FC-467D-A74F-68F2A7AD6BDC}" type="pres">
      <dgm:prSet presAssocID="{556896CC-C19C-4CDC-93DB-E2B45FE27479}" presName="childText" presStyleLbl="revTx" presStyleIdx="0" presStyleCnt="3">
        <dgm:presLayoutVars>
          <dgm:bulletEnabled val="1"/>
        </dgm:presLayoutVars>
      </dgm:prSet>
      <dgm:spPr/>
    </dgm:pt>
    <dgm:pt modelId="{EBB22E9C-531C-4A71-A7C2-44B0E5C8BCC8}" type="pres">
      <dgm:prSet presAssocID="{E47F337A-1580-4B58-A282-183BE39E3D06}" presName="parentText" presStyleLbl="node1" presStyleIdx="1" presStyleCnt="3">
        <dgm:presLayoutVars>
          <dgm:chMax val="0"/>
          <dgm:bulletEnabled val="1"/>
        </dgm:presLayoutVars>
      </dgm:prSet>
      <dgm:spPr/>
    </dgm:pt>
    <dgm:pt modelId="{71248A76-6917-43E9-B9B1-F5D4BCD62659}" type="pres">
      <dgm:prSet presAssocID="{E47F337A-1580-4B58-A282-183BE39E3D06}" presName="childText" presStyleLbl="revTx" presStyleIdx="1" presStyleCnt="3">
        <dgm:presLayoutVars>
          <dgm:bulletEnabled val="1"/>
        </dgm:presLayoutVars>
      </dgm:prSet>
      <dgm:spPr/>
    </dgm:pt>
    <dgm:pt modelId="{DDDE1B00-0918-4428-8288-F737C9621A85}" type="pres">
      <dgm:prSet presAssocID="{A12FE9C8-3609-4556-BC3D-60889E69B89F}" presName="parentText" presStyleLbl="node1" presStyleIdx="2" presStyleCnt="3">
        <dgm:presLayoutVars>
          <dgm:chMax val="0"/>
          <dgm:bulletEnabled val="1"/>
        </dgm:presLayoutVars>
      </dgm:prSet>
      <dgm:spPr/>
    </dgm:pt>
    <dgm:pt modelId="{D4CA5E58-0C45-4916-89D7-C8090133EA09}" type="pres">
      <dgm:prSet presAssocID="{A12FE9C8-3609-4556-BC3D-60889E69B89F}" presName="childText" presStyleLbl="revTx" presStyleIdx="2" presStyleCnt="3">
        <dgm:presLayoutVars>
          <dgm:bulletEnabled val="1"/>
        </dgm:presLayoutVars>
      </dgm:prSet>
      <dgm:spPr/>
    </dgm:pt>
  </dgm:ptLst>
  <dgm:cxnLst>
    <dgm:cxn modelId="{5D54D91F-B173-437C-A716-C46A1BB9D173}" srcId="{A12FE9C8-3609-4556-BC3D-60889E69B89F}" destId="{91FB0620-B691-49FF-9636-A876109C1C55}" srcOrd="0" destOrd="0" parTransId="{4489043F-E024-4441-B5B4-E6C87CF578AA}" sibTransId="{3E985095-AB07-4966-A96B-44C321B11294}"/>
    <dgm:cxn modelId="{EA20DB2D-002C-415D-888A-4121BA2C334A}" srcId="{9D77596B-036D-4DDF-9012-E64CF5DC2731}" destId="{556896CC-C19C-4CDC-93DB-E2B45FE27479}" srcOrd="0" destOrd="0" parTransId="{3D8B9A98-7958-45FF-B8A7-D03B5F1537D8}" sibTransId="{1FA943BC-7993-4625-A56C-2EC319ECD411}"/>
    <dgm:cxn modelId="{44EE933E-A6A0-4048-9A52-087BF7AD647A}" srcId="{E47F337A-1580-4B58-A282-183BE39E3D06}" destId="{7F923DC4-2D4F-4574-81F3-79F9EC1D613F}" srcOrd="0" destOrd="0" parTransId="{1265D428-FD08-4C51-A9C4-F97B0F79258B}" sibTransId="{0AECE0E1-A872-453B-947E-936DD4CD8AC5}"/>
    <dgm:cxn modelId="{22860840-862A-4E03-BBB1-59CF19401D5B}" srcId="{556896CC-C19C-4CDC-93DB-E2B45FE27479}" destId="{675AEDE1-3A38-449D-9B90-4DFF325AEB6D}" srcOrd="0" destOrd="0" parTransId="{C5A18CA6-A803-4A6E-A68C-F84D8580AB4A}" sibTransId="{6FDACA35-1D4B-4A49-AD32-0B3A5A1C170D}"/>
    <dgm:cxn modelId="{3571C75C-4921-4636-AA4D-CAAAD2E28D4B}" type="presOf" srcId="{675AEDE1-3A38-449D-9B90-4DFF325AEB6D}" destId="{238A2846-49FC-467D-A74F-68F2A7AD6BDC}" srcOrd="0" destOrd="0" presId="urn:microsoft.com/office/officeart/2005/8/layout/vList2"/>
    <dgm:cxn modelId="{A8906566-E4AE-473E-ABA0-DC000D18FDD2}" type="presOf" srcId="{E47F337A-1580-4B58-A282-183BE39E3D06}" destId="{EBB22E9C-531C-4A71-A7C2-44B0E5C8BCC8}" srcOrd="0" destOrd="0" presId="urn:microsoft.com/office/officeart/2005/8/layout/vList2"/>
    <dgm:cxn modelId="{DD69C96E-0D51-4579-8560-B50339A7FAE6}" srcId="{9D77596B-036D-4DDF-9012-E64CF5DC2731}" destId="{E47F337A-1580-4B58-A282-183BE39E3D06}" srcOrd="1" destOrd="0" parTransId="{83CAF315-26C9-4ED5-A653-B4EC8319A610}" sibTransId="{CC1BB301-2083-4EAC-BFCD-B6D58D9DD335}"/>
    <dgm:cxn modelId="{55344B75-DC46-42D7-A99C-4BE8E8521118}" type="presOf" srcId="{7F923DC4-2D4F-4574-81F3-79F9EC1D613F}" destId="{71248A76-6917-43E9-B9B1-F5D4BCD62659}" srcOrd="0" destOrd="0" presId="urn:microsoft.com/office/officeart/2005/8/layout/vList2"/>
    <dgm:cxn modelId="{9079238C-DD27-402E-A128-F3D1614DC8A8}" type="presOf" srcId="{9D77596B-036D-4DDF-9012-E64CF5DC2731}" destId="{F9627989-75F4-4D0A-BDB0-D41834605334}" srcOrd="0" destOrd="0" presId="urn:microsoft.com/office/officeart/2005/8/layout/vList2"/>
    <dgm:cxn modelId="{9798D89A-E3D1-457E-A2D4-43F66B756576}" type="presOf" srcId="{91FB0620-B691-49FF-9636-A876109C1C55}" destId="{D4CA5E58-0C45-4916-89D7-C8090133EA09}" srcOrd="0" destOrd="0" presId="urn:microsoft.com/office/officeart/2005/8/layout/vList2"/>
    <dgm:cxn modelId="{545F01CF-EB3A-4E54-9877-9EE9A132440E}" srcId="{9D77596B-036D-4DDF-9012-E64CF5DC2731}" destId="{A12FE9C8-3609-4556-BC3D-60889E69B89F}" srcOrd="2" destOrd="0" parTransId="{FE4106AB-52BB-44BC-813D-D2C479C87167}" sibTransId="{40AC43D0-8DF0-447F-9C7F-38E0DF349A6E}"/>
    <dgm:cxn modelId="{1043BCE2-A45F-4357-9124-F0B2D5B723AF}" type="presOf" srcId="{556896CC-C19C-4CDC-93DB-E2B45FE27479}" destId="{217FEC1B-1346-4F3E-8B46-6712F7BB9BDE}" srcOrd="0" destOrd="0" presId="urn:microsoft.com/office/officeart/2005/8/layout/vList2"/>
    <dgm:cxn modelId="{CCF84DED-0DC5-4899-8BE9-6599C8BF26AA}" type="presOf" srcId="{A12FE9C8-3609-4556-BC3D-60889E69B89F}" destId="{DDDE1B00-0918-4428-8288-F737C9621A85}" srcOrd="0" destOrd="0" presId="urn:microsoft.com/office/officeart/2005/8/layout/vList2"/>
    <dgm:cxn modelId="{4906A059-5AF1-40C5-A09D-59BE86CFD4D4}" type="presParOf" srcId="{F9627989-75F4-4D0A-BDB0-D41834605334}" destId="{217FEC1B-1346-4F3E-8B46-6712F7BB9BDE}" srcOrd="0" destOrd="0" presId="urn:microsoft.com/office/officeart/2005/8/layout/vList2"/>
    <dgm:cxn modelId="{C41FD8C9-ADAD-4980-A1CA-AAA892806386}" type="presParOf" srcId="{F9627989-75F4-4D0A-BDB0-D41834605334}" destId="{238A2846-49FC-467D-A74F-68F2A7AD6BDC}" srcOrd="1" destOrd="0" presId="urn:microsoft.com/office/officeart/2005/8/layout/vList2"/>
    <dgm:cxn modelId="{1C8BEDC5-C332-416C-A8F6-C90F2A112533}" type="presParOf" srcId="{F9627989-75F4-4D0A-BDB0-D41834605334}" destId="{EBB22E9C-531C-4A71-A7C2-44B0E5C8BCC8}" srcOrd="2" destOrd="0" presId="urn:microsoft.com/office/officeart/2005/8/layout/vList2"/>
    <dgm:cxn modelId="{A4AD93AD-1B6A-454E-8B03-A97239A5BFC6}" type="presParOf" srcId="{F9627989-75F4-4D0A-BDB0-D41834605334}" destId="{71248A76-6917-43E9-B9B1-F5D4BCD62659}" srcOrd="3" destOrd="0" presId="urn:microsoft.com/office/officeart/2005/8/layout/vList2"/>
    <dgm:cxn modelId="{6F853744-1135-4C3E-A368-49D0D28EA65E}" type="presParOf" srcId="{F9627989-75F4-4D0A-BDB0-D41834605334}" destId="{DDDE1B00-0918-4428-8288-F737C9621A85}" srcOrd="4" destOrd="0" presId="urn:microsoft.com/office/officeart/2005/8/layout/vList2"/>
    <dgm:cxn modelId="{170934B8-DBA4-421B-8F0F-AA952BF593C7}" type="presParOf" srcId="{F9627989-75F4-4D0A-BDB0-D41834605334}" destId="{D4CA5E58-0C45-4916-89D7-C8090133EA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DB6E00-36C4-4F14-B9E1-ED2E0D31336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D2E6A7B7-1E93-4D48-93A2-368A4B1527B1}">
      <dgm:prSet/>
      <dgm:spPr/>
      <dgm:t>
        <a:bodyPr/>
        <a:lstStyle/>
        <a:p>
          <a:r>
            <a:rPr lang="en-AU"/>
            <a:t>Gradual, iterative approach</a:t>
          </a:r>
        </a:p>
      </dgm:t>
    </dgm:pt>
    <dgm:pt modelId="{8BF9F492-F115-488A-82BE-8AF5032421A6}" type="parTrans" cxnId="{1EBF952E-3653-4F24-8886-8A45E1B05B54}">
      <dgm:prSet/>
      <dgm:spPr/>
      <dgm:t>
        <a:bodyPr/>
        <a:lstStyle/>
        <a:p>
          <a:endParaRPr lang="en-AU"/>
        </a:p>
      </dgm:t>
    </dgm:pt>
    <dgm:pt modelId="{99FBC60E-2507-4840-8209-8BC930F670E4}" type="sibTrans" cxnId="{1EBF952E-3653-4F24-8886-8A45E1B05B54}">
      <dgm:prSet/>
      <dgm:spPr/>
      <dgm:t>
        <a:bodyPr/>
        <a:lstStyle/>
        <a:p>
          <a:endParaRPr lang="en-AU"/>
        </a:p>
      </dgm:t>
    </dgm:pt>
    <dgm:pt modelId="{BA9DF617-9DA5-4FE3-A3EA-AFCC71381035}">
      <dgm:prSet/>
      <dgm:spPr/>
      <dgm:t>
        <a:bodyPr/>
        <a:lstStyle/>
        <a:p>
          <a:r>
            <a:rPr lang="en-AU"/>
            <a:t>Incremental progress with MVPs</a:t>
          </a:r>
        </a:p>
      </dgm:t>
    </dgm:pt>
    <dgm:pt modelId="{4AFDFA4C-BA9A-4278-9C36-BE4AE2F2FD39}" type="parTrans" cxnId="{31CD7170-186F-4703-A14F-82CAD278E5A6}">
      <dgm:prSet/>
      <dgm:spPr/>
      <dgm:t>
        <a:bodyPr/>
        <a:lstStyle/>
        <a:p>
          <a:endParaRPr lang="en-AU"/>
        </a:p>
      </dgm:t>
    </dgm:pt>
    <dgm:pt modelId="{A9992D00-01B9-4052-9065-327F648F0191}" type="sibTrans" cxnId="{31CD7170-186F-4703-A14F-82CAD278E5A6}">
      <dgm:prSet/>
      <dgm:spPr/>
      <dgm:t>
        <a:bodyPr/>
        <a:lstStyle/>
        <a:p>
          <a:endParaRPr lang="en-AU"/>
        </a:p>
      </dgm:t>
    </dgm:pt>
    <dgm:pt modelId="{DC98567E-0FAA-4EC4-8F09-BEB6E0594CA7}">
      <dgm:prSet/>
      <dgm:spPr/>
      <dgm:t>
        <a:bodyPr/>
        <a:lstStyle/>
        <a:p>
          <a:r>
            <a:rPr lang="en-AU"/>
            <a:t>Lifecycle ensures reliability and scalability</a:t>
          </a:r>
        </a:p>
      </dgm:t>
    </dgm:pt>
    <dgm:pt modelId="{C371462C-4379-4117-8A84-66590252E819}" type="parTrans" cxnId="{1D73DC5C-3826-46CA-B8CB-0C047673EF91}">
      <dgm:prSet/>
      <dgm:spPr/>
      <dgm:t>
        <a:bodyPr/>
        <a:lstStyle/>
        <a:p>
          <a:endParaRPr lang="en-AU"/>
        </a:p>
      </dgm:t>
    </dgm:pt>
    <dgm:pt modelId="{D713DD12-F3E6-48DC-8564-6065FF824BD1}" type="sibTrans" cxnId="{1D73DC5C-3826-46CA-B8CB-0C047673EF91}">
      <dgm:prSet/>
      <dgm:spPr/>
      <dgm:t>
        <a:bodyPr/>
        <a:lstStyle/>
        <a:p>
          <a:endParaRPr lang="en-AU"/>
        </a:p>
      </dgm:t>
    </dgm:pt>
    <dgm:pt modelId="{A489D43E-7131-45A8-A860-4D4E5AE94D56}">
      <dgm:prSet/>
      <dgm:spPr/>
      <dgm:t>
        <a:bodyPr/>
        <a:lstStyle/>
        <a:p>
          <a:r>
            <a:rPr lang="en-AU"/>
            <a:t>Model outlines maturity levels and best practices</a:t>
          </a:r>
        </a:p>
      </dgm:t>
    </dgm:pt>
    <dgm:pt modelId="{0460E479-D284-48DA-A98B-82AF14645000}" type="parTrans" cxnId="{384F7531-872C-4A3F-9526-931CE48E724F}">
      <dgm:prSet/>
      <dgm:spPr/>
      <dgm:t>
        <a:bodyPr/>
        <a:lstStyle/>
        <a:p>
          <a:endParaRPr lang="en-AU"/>
        </a:p>
      </dgm:t>
    </dgm:pt>
    <dgm:pt modelId="{6C928A4C-3519-49AA-9139-21D94E1F7C34}" type="sibTrans" cxnId="{384F7531-872C-4A3F-9526-931CE48E724F}">
      <dgm:prSet/>
      <dgm:spPr/>
      <dgm:t>
        <a:bodyPr/>
        <a:lstStyle/>
        <a:p>
          <a:endParaRPr lang="en-AU"/>
        </a:p>
      </dgm:t>
    </dgm:pt>
    <dgm:pt modelId="{E52C20D2-FDD7-4E2E-AABB-6FD465F74D22}">
      <dgm:prSet/>
      <dgm:spPr/>
      <dgm:t>
        <a:bodyPr/>
        <a:lstStyle/>
        <a:p>
          <a:r>
            <a:rPr lang="en-AU"/>
            <a:t>Assess, plan, and implement efforts</a:t>
          </a:r>
        </a:p>
      </dgm:t>
    </dgm:pt>
    <dgm:pt modelId="{BEA6F5C7-6CBC-48C4-A755-49C97FE79FD2}" type="parTrans" cxnId="{C3F96BD7-D564-4803-BFB5-B0026B58C753}">
      <dgm:prSet/>
      <dgm:spPr/>
      <dgm:t>
        <a:bodyPr/>
        <a:lstStyle/>
        <a:p>
          <a:endParaRPr lang="en-AU"/>
        </a:p>
      </dgm:t>
    </dgm:pt>
    <dgm:pt modelId="{64814738-DBBF-429C-9AF3-A83A2ACEB81B}" type="sibTrans" cxnId="{C3F96BD7-D564-4803-BFB5-B0026B58C753}">
      <dgm:prSet/>
      <dgm:spPr/>
      <dgm:t>
        <a:bodyPr/>
        <a:lstStyle/>
        <a:p>
          <a:endParaRPr lang="en-AU"/>
        </a:p>
      </dgm:t>
    </dgm:pt>
    <dgm:pt modelId="{6F9B7AB3-BC44-4545-A9DE-579981829DAF}">
      <dgm:prSet/>
      <dgm:spPr/>
      <dgm:t>
        <a:bodyPr/>
        <a:lstStyle/>
        <a:p>
          <a:r>
            <a:rPr lang="en-AU"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https://aka.ms/PECapabilitySurvey</a:t>
          </a:r>
          <a:r>
            <a:rPr lang="en-AU" dirty="0">
              <a:solidFill>
                <a:schemeClr val="bg1"/>
              </a:solidFill>
            </a:rPr>
            <a:t> </a:t>
          </a:r>
        </a:p>
      </dgm:t>
    </dgm:pt>
    <dgm:pt modelId="{62A0F217-A05D-4BE5-9127-35A5FA1692DA}" type="parTrans" cxnId="{F053CD89-1B59-4919-ADC5-FD74D8D3137C}">
      <dgm:prSet/>
      <dgm:spPr/>
      <dgm:t>
        <a:bodyPr/>
        <a:lstStyle/>
        <a:p>
          <a:endParaRPr lang="en-AU"/>
        </a:p>
      </dgm:t>
    </dgm:pt>
    <dgm:pt modelId="{61FCB483-7672-4FCA-8D2B-3A12A005D457}" type="sibTrans" cxnId="{F053CD89-1B59-4919-ADC5-FD74D8D3137C}">
      <dgm:prSet/>
      <dgm:spPr/>
      <dgm:t>
        <a:bodyPr/>
        <a:lstStyle/>
        <a:p>
          <a:endParaRPr lang="en-AU"/>
        </a:p>
      </dgm:t>
    </dgm:pt>
    <dgm:pt modelId="{344FD6EE-0D09-4F06-9050-2CD296FE76F1}" type="pres">
      <dgm:prSet presAssocID="{19DB6E00-36C4-4F14-B9E1-ED2E0D313367}" presName="linear" presStyleCnt="0">
        <dgm:presLayoutVars>
          <dgm:animLvl val="lvl"/>
          <dgm:resizeHandles val="exact"/>
        </dgm:presLayoutVars>
      </dgm:prSet>
      <dgm:spPr/>
    </dgm:pt>
    <dgm:pt modelId="{7BD0F134-D077-45CB-9AC9-DB3348B7FDA7}" type="pres">
      <dgm:prSet presAssocID="{D2E6A7B7-1E93-4D48-93A2-368A4B1527B1}" presName="parentText" presStyleLbl="node1" presStyleIdx="0" presStyleCnt="6">
        <dgm:presLayoutVars>
          <dgm:chMax val="0"/>
          <dgm:bulletEnabled val="1"/>
        </dgm:presLayoutVars>
      </dgm:prSet>
      <dgm:spPr/>
    </dgm:pt>
    <dgm:pt modelId="{D9B3EEF4-CE92-443C-A8AA-44C774861A79}" type="pres">
      <dgm:prSet presAssocID="{99FBC60E-2507-4840-8209-8BC930F670E4}" presName="spacer" presStyleCnt="0"/>
      <dgm:spPr/>
    </dgm:pt>
    <dgm:pt modelId="{056FFEAD-094C-4CD7-9341-8F1C648CED4F}" type="pres">
      <dgm:prSet presAssocID="{BA9DF617-9DA5-4FE3-A3EA-AFCC71381035}" presName="parentText" presStyleLbl="node1" presStyleIdx="1" presStyleCnt="6">
        <dgm:presLayoutVars>
          <dgm:chMax val="0"/>
          <dgm:bulletEnabled val="1"/>
        </dgm:presLayoutVars>
      </dgm:prSet>
      <dgm:spPr/>
    </dgm:pt>
    <dgm:pt modelId="{BC66028E-6E7C-40BE-B1E1-49FE01CEB3B3}" type="pres">
      <dgm:prSet presAssocID="{A9992D00-01B9-4052-9065-327F648F0191}" presName="spacer" presStyleCnt="0"/>
      <dgm:spPr/>
    </dgm:pt>
    <dgm:pt modelId="{38A94801-E1FA-46BE-AFD9-5C0DB2F33A96}" type="pres">
      <dgm:prSet presAssocID="{DC98567E-0FAA-4EC4-8F09-BEB6E0594CA7}" presName="parentText" presStyleLbl="node1" presStyleIdx="2" presStyleCnt="6">
        <dgm:presLayoutVars>
          <dgm:chMax val="0"/>
          <dgm:bulletEnabled val="1"/>
        </dgm:presLayoutVars>
      </dgm:prSet>
      <dgm:spPr/>
    </dgm:pt>
    <dgm:pt modelId="{0AEDC17B-F5CD-446F-BD8C-E601298B63E8}" type="pres">
      <dgm:prSet presAssocID="{D713DD12-F3E6-48DC-8564-6065FF824BD1}" presName="spacer" presStyleCnt="0"/>
      <dgm:spPr/>
    </dgm:pt>
    <dgm:pt modelId="{C88A7D07-4E78-440E-BFDC-6C202265A9B7}" type="pres">
      <dgm:prSet presAssocID="{A489D43E-7131-45A8-A860-4D4E5AE94D56}" presName="parentText" presStyleLbl="node1" presStyleIdx="3" presStyleCnt="6">
        <dgm:presLayoutVars>
          <dgm:chMax val="0"/>
          <dgm:bulletEnabled val="1"/>
        </dgm:presLayoutVars>
      </dgm:prSet>
      <dgm:spPr/>
    </dgm:pt>
    <dgm:pt modelId="{2C983CF0-7E6B-4DA2-BC18-546A060EFF55}" type="pres">
      <dgm:prSet presAssocID="{6C928A4C-3519-49AA-9139-21D94E1F7C34}" presName="spacer" presStyleCnt="0"/>
      <dgm:spPr/>
    </dgm:pt>
    <dgm:pt modelId="{53D442B8-1E15-4646-9768-479A169F7A04}" type="pres">
      <dgm:prSet presAssocID="{E52C20D2-FDD7-4E2E-AABB-6FD465F74D22}" presName="parentText" presStyleLbl="node1" presStyleIdx="4" presStyleCnt="6">
        <dgm:presLayoutVars>
          <dgm:chMax val="0"/>
          <dgm:bulletEnabled val="1"/>
        </dgm:presLayoutVars>
      </dgm:prSet>
      <dgm:spPr/>
    </dgm:pt>
    <dgm:pt modelId="{721B0688-A1A1-41C7-8DA3-7375DE985D2C}" type="pres">
      <dgm:prSet presAssocID="{64814738-DBBF-429C-9AF3-A83A2ACEB81B}" presName="spacer" presStyleCnt="0"/>
      <dgm:spPr/>
    </dgm:pt>
    <dgm:pt modelId="{8141079B-3A6A-4B14-A3C3-24AB9D9D15C1}" type="pres">
      <dgm:prSet presAssocID="{6F9B7AB3-BC44-4545-A9DE-579981829DAF}" presName="parentText" presStyleLbl="node1" presStyleIdx="5" presStyleCnt="6">
        <dgm:presLayoutVars>
          <dgm:chMax val="0"/>
          <dgm:bulletEnabled val="1"/>
        </dgm:presLayoutVars>
      </dgm:prSet>
      <dgm:spPr/>
    </dgm:pt>
  </dgm:ptLst>
  <dgm:cxnLst>
    <dgm:cxn modelId="{1EBF952E-3653-4F24-8886-8A45E1B05B54}" srcId="{19DB6E00-36C4-4F14-B9E1-ED2E0D313367}" destId="{D2E6A7B7-1E93-4D48-93A2-368A4B1527B1}" srcOrd="0" destOrd="0" parTransId="{8BF9F492-F115-488A-82BE-8AF5032421A6}" sibTransId="{99FBC60E-2507-4840-8209-8BC930F670E4}"/>
    <dgm:cxn modelId="{384F7531-872C-4A3F-9526-931CE48E724F}" srcId="{19DB6E00-36C4-4F14-B9E1-ED2E0D313367}" destId="{A489D43E-7131-45A8-A860-4D4E5AE94D56}" srcOrd="3" destOrd="0" parTransId="{0460E479-D284-48DA-A98B-82AF14645000}" sibTransId="{6C928A4C-3519-49AA-9139-21D94E1F7C34}"/>
    <dgm:cxn modelId="{1D73DC5C-3826-46CA-B8CB-0C047673EF91}" srcId="{19DB6E00-36C4-4F14-B9E1-ED2E0D313367}" destId="{DC98567E-0FAA-4EC4-8F09-BEB6E0594CA7}" srcOrd="2" destOrd="0" parTransId="{C371462C-4379-4117-8A84-66590252E819}" sibTransId="{D713DD12-F3E6-48DC-8564-6065FF824BD1}"/>
    <dgm:cxn modelId="{03C30265-BF4B-46FD-9B50-CDA706B79236}" type="presOf" srcId="{19DB6E00-36C4-4F14-B9E1-ED2E0D313367}" destId="{344FD6EE-0D09-4F06-9050-2CD296FE76F1}" srcOrd="0" destOrd="0" presId="urn:microsoft.com/office/officeart/2005/8/layout/vList2"/>
    <dgm:cxn modelId="{1F5C9C6D-894F-4CE2-B572-98837639BCE2}" type="presOf" srcId="{BA9DF617-9DA5-4FE3-A3EA-AFCC71381035}" destId="{056FFEAD-094C-4CD7-9341-8F1C648CED4F}" srcOrd="0" destOrd="0" presId="urn:microsoft.com/office/officeart/2005/8/layout/vList2"/>
    <dgm:cxn modelId="{31CD7170-186F-4703-A14F-82CAD278E5A6}" srcId="{19DB6E00-36C4-4F14-B9E1-ED2E0D313367}" destId="{BA9DF617-9DA5-4FE3-A3EA-AFCC71381035}" srcOrd="1" destOrd="0" parTransId="{4AFDFA4C-BA9A-4278-9C36-BE4AE2F2FD39}" sibTransId="{A9992D00-01B9-4052-9065-327F648F0191}"/>
    <dgm:cxn modelId="{F053CD89-1B59-4919-ADC5-FD74D8D3137C}" srcId="{19DB6E00-36C4-4F14-B9E1-ED2E0D313367}" destId="{6F9B7AB3-BC44-4545-A9DE-579981829DAF}" srcOrd="5" destOrd="0" parTransId="{62A0F217-A05D-4BE5-9127-35A5FA1692DA}" sibTransId="{61FCB483-7672-4FCA-8D2B-3A12A005D457}"/>
    <dgm:cxn modelId="{66367698-FB43-40B4-96B2-EC72355EBFC2}" type="presOf" srcId="{6F9B7AB3-BC44-4545-A9DE-579981829DAF}" destId="{8141079B-3A6A-4B14-A3C3-24AB9D9D15C1}" srcOrd="0" destOrd="0" presId="urn:microsoft.com/office/officeart/2005/8/layout/vList2"/>
    <dgm:cxn modelId="{357370AD-963C-470E-85D5-16C9C3CBCF02}" type="presOf" srcId="{E52C20D2-FDD7-4E2E-AABB-6FD465F74D22}" destId="{53D442B8-1E15-4646-9768-479A169F7A04}" srcOrd="0" destOrd="0" presId="urn:microsoft.com/office/officeart/2005/8/layout/vList2"/>
    <dgm:cxn modelId="{9C0135BB-8488-471D-8287-015289421E72}" type="presOf" srcId="{A489D43E-7131-45A8-A860-4D4E5AE94D56}" destId="{C88A7D07-4E78-440E-BFDC-6C202265A9B7}" srcOrd="0" destOrd="0" presId="urn:microsoft.com/office/officeart/2005/8/layout/vList2"/>
    <dgm:cxn modelId="{C3F96BD7-D564-4803-BFB5-B0026B58C753}" srcId="{19DB6E00-36C4-4F14-B9E1-ED2E0D313367}" destId="{E52C20D2-FDD7-4E2E-AABB-6FD465F74D22}" srcOrd="4" destOrd="0" parTransId="{BEA6F5C7-6CBC-48C4-A755-49C97FE79FD2}" sibTransId="{64814738-DBBF-429C-9AF3-A83A2ACEB81B}"/>
    <dgm:cxn modelId="{D859ACE2-1378-46C9-967F-E72A1D10D4DC}" type="presOf" srcId="{D2E6A7B7-1E93-4D48-93A2-368A4B1527B1}" destId="{7BD0F134-D077-45CB-9AC9-DB3348B7FDA7}" srcOrd="0" destOrd="0" presId="urn:microsoft.com/office/officeart/2005/8/layout/vList2"/>
    <dgm:cxn modelId="{092FABEE-8CB4-4B36-934D-03F996CC1608}" type="presOf" srcId="{DC98567E-0FAA-4EC4-8F09-BEB6E0594CA7}" destId="{38A94801-E1FA-46BE-AFD9-5C0DB2F33A96}" srcOrd="0" destOrd="0" presId="urn:microsoft.com/office/officeart/2005/8/layout/vList2"/>
    <dgm:cxn modelId="{2A68AC9E-89B5-47B9-857E-5DC069D16E74}" type="presParOf" srcId="{344FD6EE-0D09-4F06-9050-2CD296FE76F1}" destId="{7BD0F134-D077-45CB-9AC9-DB3348B7FDA7}" srcOrd="0" destOrd="0" presId="urn:microsoft.com/office/officeart/2005/8/layout/vList2"/>
    <dgm:cxn modelId="{BB7762E5-B58F-4E3D-B437-7E46C4FE53C7}" type="presParOf" srcId="{344FD6EE-0D09-4F06-9050-2CD296FE76F1}" destId="{D9B3EEF4-CE92-443C-A8AA-44C774861A79}" srcOrd="1" destOrd="0" presId="urn:microsoft.com/office/officeart/2005/8/layout/vList2"/>
    <dgm:cxn modelId="{0A31A670-754D-471B-834E-3154C489AF9C}" type="presParOf" srcId="{344FD6EE-0D09-4F06-9050-2CD296FE76F1}" destId="{056FFEAD-094C-4CD7-9341-8F1C648CED4F}" srcOrd="2" destOrd="0" presId="urn:microsoft.com/office/officeart/2005/8/layout/vList2"/>
    <dgm:cxn modelId="{80E5F143-21EC-4FCF-830B-66737FCF8F67}" type="presParOf" srcId="{344FD6EE-0D09-4F06-9050-2CD296FE76F1}" destId="{BC66028E-6E7C-40BE-B1E1-49FE01CEB3B3}" srcOrd="3" destOrd="0" presId="urn:microsoft.com/office/officeart/2005/8/layout/vList2"/>
    <dgm:cxn modelId="{76A52C23-B4BD-4B5C-BD6A-15FB3541AC15}" type="presParOf" srcId="{344FD6EE-0D09-4F06-9050-2CD296FE76F1}" destId="{38A94801-E1FA-46BE-AFD9-5C0DB2F33A96}" srcOrd="4" destOrd="0" presId="urn:microsoft.com/office/officeart/2005/8/layout/vList2"/>
    <dgm:cxn modelId="{310E66DB-6029-4093-97BF-DEB7A50AF143}" type="presParOf" srcId="{344FD6EE-0D09-4F06-9050-2CD296FE76F1}" destId="{0AEDC17B-F5CD-446F-BD8C-E601298B63E8}" srcOrd="5" destOrd="0" presId="urn:microsoft.com/office/officeart/2005/8/layout/vList2"/>
    <dgm:cxn modelId="{E71D208A-7F7E-4A71-8641-9BC8F0563AFC}" type="presParOf" srcId="{344FD6EE-0D09-4F06-9050-2CD296FE76F1}" destId="{C88A7D07-4E78-440E-BFDC-6C202265A9B7}" srcOrd="6" destOrd="0" presId="urn:microsoft.com/office/officeart/2005/8/layout/vList2"/>
    <dgm:cxn modelId="{ED2D4C89-33DB-48D3-8C86-82366BAAFE3A}" type="presParOf" srcId="{344FD6EE-0D09-4F06-9050-2CD296FE76F1}" destId="{2C983CF0-7E6B-4DA2-BC18-546A060EFF55}" srcOrd="7" destOrd="0" presId="urn:microsoft.com/office/officeart/2005/8/layout/vList2"/>
    <dgm:cxn modelId="{65BEE510-816D-4B92-8A40-A4F8D95581E0}" type="presParOf" srcId="{344FD6EE-0D09-4F06-9050-2CD296FE76F1}" destId="{53D442B8-1E15-4646-9768-479A169F7A04}" srcOrd="8" destOrd="0" presId="urn:microsoft.com/office/officeart/2005/8/layout/vList2"/>
    <dgm:cxn modelId="{185860C3-9972-42A7-A192-28ECA27DE5BA}" type="presParOf" srcId="{344FD6EE-0D09-4F06-9050-2CD296FE76F1}" destId="{721B0688-A1A1-41C7-8DA3-7375DE985D2C}" srcOrd="9" destOrd="0" presId="urn:microsoft.com/office/officeart/2005/8/layout/vList2"/>
    <dgm:cxn modelId="{28F7E7A0-5848-42F4-A28D-B10A4577F0FB}" type="presParOf" srcId="{344FD6EE-0D09-4F06-9050-2CD296FE76F1}" destId="{8141079B-3A6A-4B14-A3C3-24AB9D9D15C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A5402-434E-4394-9B1C-30DA5E1D9B63}" type="doc">
      <dgm:prSet loTypeId="urn:microsoft.com/office/officeart/2005/8/layout/chevron2" loCatId="process" qsTypeId="urn:microsoft.com/office/officeart/2005/8/quickstyle/simple1" qsCatId="simple" csTypeId="urn:microsoft.com/office/officeart/2005/8/colors/accent1_2" csCatId="accent1" phldr="1"/>
      <dgm:spPr/>
    </dgm:pt>
    <dgm:pt modelId="{AA0CB5F7-C271-420D-A104-A20F3EF46B0C}">
      <dgm:prSet phldrT="[Text]"/>
      <dgm:spPr/>
      <dgm:t>
        <a:bodyPr/>
        <a:lstStyle/>
        <a:p>
          <a:r>
            <a:rPr lang="en-AU" dirty="0"/>
            <a:t>Initial</a:t>
          </a:r>
        </a:p>
      </dgm:t>
    </dgm:pt>
    <dgm:pt modelId="{61A969D6-159E-4D24-B278-E1958F0F06D5}" type="parTrans" cxnId="{174CBE24-1784-4F9C-AB40-35808C9DECCC}">
      <dgm:prSet/>
      <dgm:spPr/>
      <dgm:t>
        <a:bodyPr/>
        <a:lstStyle/>
        <a:p>
          <a:endParaRPr lang="en-AU"/>
        </a:p>
      </dgm:t>
    </dgm:pt>
    <dgm:pt modelId="{63EAAD9D-8EF2-4B2E-9BC8-069F6141988E}" type="sibTrans" cxnId="{174CBE24-1784-4F9C-AB40-35808C9DECCC}">
      <dgm:prSet/>
      <dgm:spPr/>
      <dgm:t>
        <a:bodyPr/>
        <a:lstStyle/>
        <a:p>
          <a:endParaRPr lang="en-AU"/>
        </a:p>
      </dgm:t>
    </dgm:pt>
    <dgm:pt modelId="{84A857AE-1B61-4A91-A8C8-B39B91B16843}">
      <dgm:prSet phldrT="[Text]"/>
      <dgm:spPr/>
      <dgm:t>
        <a:bodyPr/>
        <a:lstStyle/>
        <a:p>
          <a:r>
            <a:rPr lang="en-AU" dirty="0"/>
            <a:t>Repeatable</a:t>
          </a:r>
        </a:p>
      </dgm:t>
    </dgm:pt>
    <dgm:pt modelId="{4ECC9024-5B89-48EC-90EB-EDF3E2DD1040}" type="parTrans" cxnId="{E7A8F699-E5FC-4AED-B4BC-CC211A6B9FC7}">
      <dgm:prSet/>
      <dgm:spPr/>
      <dgm:t>
        <a:bodyPr/>
        <a:lstStyle/>
        <a:p>
          <a:endParaRPr lang="en-AU"/>
        </a:p>
      </dgm:t>
    </dgm:pt>
    <dgm:pt modelId="{EE1D6B21-6EA0-4F52-9207-3C297977EAAD}" type="sibTrans" cxnId="{E7A8F699-E5FC-4AED-B4BC-CC211A6B9FC7}">
      <dgm:prSet/>
      <dgm:spPr/>
      <dgm:t>
        <a:bodyPr/>
        <a:lstStyle/>
        <a:p>
          <a:endParaRPr lang="en-AU"/>
        </a:p>
      </dgm:t>
    </dgm:pt>
    <dgm:pt modelId="{50F61351-5487-411D-8358-0178783A83DF}">
      <dgm:prSet phldrT="[Text]"/>
      <dgm:spPr/>
      <dgm:t>
        <a:bodyPr/>
        <a:lstStyle/>
        <a:p>
          <a:r>
            <a:rPr lang="en-AU" dirty="0"/>
            <a:t>Limited structure, ad-hoc processes</a:t>
          </a:r>
        </a:p>
      </dgm:t>
    </dgm:pt>
    <dgm:pt modelId="{6D2E8C4E-15D9-4762-9711-09C546DAE422}" type="parTrans" cxnId="{B815C874-56AD-4B24-9C78-FE1A30D8FEF9}">
      <dgm:prSet/>
      <dgm:spPr/>
      <dgm:t>
        <a:bodyPr/>
        <a:lstStyle/>
        <a:p>
          <a:endParaRPr lang="en-AU"/>
        </a:p>
      </dgm:t>
    </dgm:pt>
    <dgm:pt modelId="{1C865113-CF8D-4DA6-AA3D-060250077A4E}" type="sibTrans" cxnId="{B815C874-56AD-4B24-9C78-FE1A30D8FEF9}">
      <dgm:prSet/>
      <dgm:spPr/>
      <dgm:t>
        <a:bodyPr/>
        <a:lstStyle/>
        <a:p>
          <a:endParaRPr lang="en-AU"/>
        </a:p>
      </dgm:t>
    </dgm:pt>
    <dgm:pt modelId="{2C934BFC-600D-4874-AE03-52926EE99666}">
      <dgm:prSet phldrT="[Text]"/>
      <dgm:spPr/>
      <dgm:t>
        <a:bodyPr/>
        <a:lstStyle/>
        <a:p>
          <a:r>
            <a:rPr lang="en-AU" dirty="0"/>
            <a:t>Minimal investment in capabilities</a:t>
          </a:r>
        </a:p>
      </dgm:t>
    </dgm:pt>
    <dgm:pt modelId="{05114212-D3AF-4951-9FFE-3193E18F84B0}" type="parTrans" cxnId="{6BDD06EA-15F2-4690-962B-22ED2054CCDA}">
      <dgm:prSet/>
      <dgm:spPr/>
      <dgm:t>
        <a:bodyPr/>
        <a:lstStyle/>
        <a:p>
          <a:endParaRPr lang="en-AU"/>
        </a:p>
      </dgm:t>
    </dgm:pt>
    <dgm:pt modelId="{11C9E422-A621-4403-984D-6C6C87373C4A}" type="sibTrans" cxnId="{6BDD06EA-15F2-4690-962B-22ED2054CCDA}">
      <dgm:prSet/>
      <dgm:spPr/>
      <dgm:t>
        <a:bodyPr/>
        <a:lstStyle/>
        <a:p>
          <a:endParaRPr lang="en-AU"/>
        </a:p>
      </dgm:t>
    </dgm:pt>
    <dgm:pt modelId="{FA1BC7C5-1975-46D0-B59E-BBB4393B0A0C}">
      <dgm:prSet phldrT="[Text]"/>
      <dgm:spPr/>
      <dgm:t>
        <a:bodyPr/>
        <a:lstStyle/>
        <a:p>
          <a:r>
            <a:rPr lang="en-AU" dirty="0"/>
            <a:t>Driven by individual engineers</a:t>
          </a:r>
        </a:p>
      </dgm:t>
    </dgm:pt>
    <dgm:pt modelId="{9472F797-7080-4041-B56B-FCB014629740}" type="parTrans" cxnId="{F982BEED-9FBD-470F-B303-3649224BDF6A}">
      <dgm:prSet/>
      <dgm:spPr/>
      <dgm:t>
        <a:bodyPr/>
        <a:lstStyle/>
        <a:p>
          <a:endParaRPr lang="en-AU"/>
        </a:p>
      </dgm:t>
    </dgm:pt>
    <dgm:pt modelId="{57B19629-CDDF-49A6-9675-9D984E3B0A16}" type="sibTrans" cxnId="{F982BEED-9FBD-470F-B303-3649224BDF6A}">
      <dgm:prSet/>
      <dgm:spPr/>
      <dgm:t>
        <a:bodyPr/>
        <a:lstStyle/>
        <a:p>
          <a:endParaRPr lang="en-AU"/>
        </a:p>
      </dgm:t>
    </dgm:pt>
    <dgm:pt modelId="{A722B7F0-FAEA-4EFB-BE01-75F12B90F9AA}">
      <dgm:prSet phldrT="[Text]"/>
      <dgm:spPr/>
      <dgm:t>
        <a:bodyPr/>
        <a:lstStyle/>
        <a:p>
          <a:r>
            <a:rPr lang="en-AU" dirty="0"/>
            <a:t>Addressing immediate needs</a:t>
          </a:r>
        </a:p>
      </dgm:t>
    </dgm:pt>
    <dgm:pt modelId="{944A3F38-5AFA-4E6A-8E40-5297CFB8D0BD}" type="parTrans" cxnId="{E698121F-F5FC-4B67-A0EC-307032A2952E}">
      <dgm:prSet/>
      <dgm:spPr/>
      <dgm:t>
        <a:bodyPr/>
        <a:lstStyle/>
        <a:p>
          <a:endParaRPr lang="en-AU"/>
        </a:p>
      </dgm:t>
    </dgm:pt>
    <dgm:pt modelId="{D5687232-13AC-40FD-BC27-E2EFD8B168CF}" type="sibTrans" cxnId="{E698121F-F5FC-4B67-A0EC-307032A2952E}">
      <dgm:prSet/>
      <dgm:spPr/>
      <dgm:t>
        <a:bodyPr/>
        <a:lstStyle/>
        <a:p>
          <a:endParaRPr lang="en-AU"/>
        </a:p>
      </dgm:t>
    </dgm:pt>
    <dgm:pt modelId="{8EC4A73F-0F33-4EA4-B918-4E826ED8566B}">
      <dgm:prSet phldrT="[Text]"/>
      <dgm:spPr/>
      <dgm:t>
        <a:bodyPr/>
        <a:lstStyle/>
        <a:p>
          <a:r>
            <a:rPr lang="en-AU" dirty="0"/>
            <a:t>Basic process emerge</a:t>
          </a:r>
        </a:p>
      </dgm:t>
    </dgm:pt>
    <dgm:pt modelId="{2F27BD31-1343-4A41-936D-E85A6F518AD0}" type="parTrans" cxnId="{FAAF3FA6-D902-4AD3-B257-3657355327F2}">
      <dgm:prSet/>
      <dgm:spPr/>
      <dgm:t>
        <a:bodyPr/>
        <a:lstStyle/>
        <a:p>
          <a:endParaRPr lang="en-AU"/>
        </a:p>
      </dgm:t>
    </dgm:pt>
    <dgm:pt modelId="{AFD17670-FEDE-499E-91BA-903C0CE87F21}" type="sibTrans" cxnId="{FAAF3FA6-D902-4AD3-B257-3657355327F2}">
      <dgm:prSet/>
      <dgm:spPr/>
      <dgm:t>
        <a:bodyPr/>
        <a:lstStyle/>
        <a:p>
          <a:endParaRPr lang="en-AU"/>
        </a:p>
      </dgm:t>
    </dgm:pt>
    <dgm:pt modelId="{121E44AA-05EE-425C-8DD5-59E6CBFFFE76}">
      <dgm:prSet phldrT="[Text]"/>
      <dgm:spPr/>
      <dgm:t>
        <a:bodyPr/>
        <a:lstStyle/>
        <a:p>
          <a:r>
            <a:rPr lang="en-AU" dirty="0"/>
            <a:t>Inconsistent adoption and governance</a:t>
          </a:r>
        </a:p>
      </dgm:t>
    </dgm:pt>
    <dgm:pt modelId="{56F875A3-64CF-4A2A-8CF4-C8EA631AE432}" type="parTrans" cxnId="{56C977E3-4D51-4C7D-9FFE-ABDF0A81F640}">
      <dgm:prSet/>
      <dgm:spPr/>
      <dgm:t>
        <a:bodyPr/>
        <a:lstStyle/>
        <a:p>
          <a:endParaRPr lang="en-AU"/>
        </a:p>
      </dgm:t>
    </dgm:pt>
    <dgm:pt modelId="{D789A8BD-F10A-4897-8AE3-8E87A22C79EB}" type="sibTrans" cxnId="{56C977E3-4D51-4C7D-9FFE-ABDF0A81F640}">
      <dgm:prSet/>
      <dgm:spPr/>
      <dgm:t>
        <a:bodyPr/>
        <a:lstStyle/>
        <a:p>
          <a:endParaRPr lang="en-AU"/>
        </a:p>
      </dgm:t>
    </dgm:pt>
    <dgm:pt modelId="{7763F846-ED21-4778-8EED-6CACE5F83255}">
      <dgm:prSet phldrT="[Text]"/>
      <dgm:spPr/>
      <dgm:t>
        <a:bodyPr/>
        <a:lstStyle/>
        <a:p>
          <a:r>
            <a:rPr lang="en-AU" dirty="0"/>
            <a:t>Dedicated teams address challenges</a:t>
          </a:r>
        </a:p>
      </dgm:t>
    </dgm:pt>
    <dgm:pt modelId="{2D5CDD7A-A43F-4D2C-A73C-C609B0A7D70C}" type="parTrans" cxnId="{43ACDDCA-5528-4103-B795-A00E43DD2837}">
      <dgm:prSet/>
      <dgm:spPr/>
      <dgm:t>
        <a:bodyPr/>
        <a:lstStyle/>
        <a:p>
          <a:endParaRPr lang="en-AU"/>
        </a:p>
      </dgm:t>
    </dgm:pt>
    <dgm:pt modelId="{E6E21126-DA39-40F5-A545-016A82938D77}" type="sibTrans" cxnId="{43ACDDCA-5528-4103-B795-A00E43DD2837}">
      <dgm:prSet/>
      <dgm:spPr/>
      <dgm:t>
        <a:bodyPr/>
        <a:lstStyle/>
        <a:p>
          <a:endParaRPr lang="en-AU"/>
        </a:p>
      </dgm:t>
    </dgm:pt>
    <dgm:pt modelId="{27718DCB-5EEA-46E7-A8B0-20E8447BFF5D}">
      <dgm:prSet phldrT="[Text]"/>
      <dgm:spPr/>
      <dgm:t>
        <a:bodyPr/>
        <a:lstStyle/>
        <a:p>
          <a:r>
            <a:rPr lang="en-AU" dirty="0"/>
            <a:t>Limited budget and staffing</a:t>
          </a:r>
        </a:p>
      </dgm:t>
    </dgm:pt>
    <dgm:pt modelId="{C8DB3DE3-667A-4991-BA01-1200832C351B}" type="parTrans" cxnId="{000C0C99-4274-4674-BE15-49D34EA2FF00}">
      <dgm:prSet/>
      <dgm:spPr/>
      <dgm:t>
        <a:bodyPr/>
        <a:lstStyle/>
        <a:p>
          <a:endParaRPr lang="en-AU"/>
        </a:p>
      </dgm:t>
    </dgm:pt>
    <dgm:pt modelId="{AEAA131B-A0BD-4C45-88CE-3AFDA1A44B0D}" type="sibTrans" cxnId="{000C0C99-4274-4674-BE15-49D34EA2FF00}">
      <dgm:prSet/>
      <dgm:spPr/>
      <dgm:t>
        <a:bodyPr/>
        <a:lstStyle/>
        <a:p>
          <a:endParaRPr lang="en-AU"/>
        </a:p>
      </dgm:t>
    </dgm:pt>
    <dgm:pt modelId="{0A2C6A39-762E-4842-97BD-E1EBF2805446}" type="pres">
      <dgm:prSet presAssocID="{D7AA5402-434E-4394-9B1C-30DA5E1D9B63}" presName="linearFlow" presStyleCnt="0">
        <dgm:presLayoutVars>
          <dgm:dir/>
          <dgm:animLvl val="lvl"/>
          <dgm:resizeHandles val="exact"/>
        </dgm:presLayoutVars>
      </dgm:prSet>
      <dgm:spPr/>
    </dgm:pt>
    <dgm:pt modelId="{DFE82395-2DD9-4A21-BE26-3F4285F2C3C8}" type="pres">
      <dgm:prSet presAssocID="{AA0CB5F7-C271-420D-A104-A20F3EF46B0C}" presName="composite" presStyleCnt="0"/>
      <dgm:spPr/>
    </dgm:pt>
    <dgm:pt modelId="{F40F41E1-DE81-4E65-B9C7-81EC9AE8A8E5}" type="pres">
      <dgm:prSet presAssocID="{AA0CB5F7-C271-420D-A104-A20F3EF46B0C}" presName="parentText" presStyleLbl="alignNode1" presStyleIdx="0" presStyleCnt="2">
        <dgm:presLayoutVars>
          <dgm:chMax val="1"/>
          <dgm:bulletEnabled val="1"/>
        </dgm:presLayoutVars>
      </dgm:prSet>
      <dgm:spPr/>
    </dgm:pt>
    <dgm:pt modelId="{E9118DFB-ED76-4C10-AB2E-1FE4827BADD9}" type="pres">
      <dgm:prSet presAssocID="{AA0CB5F7-C271-420D-A104-A20F3EF46B0C}" presName="descendantText" presStyleLbl="alignAcc1" presStyleIdx="0" presStyleCnt="2">
        <dgm:presLayoutVars>
          <dgm:bulletEnabled val="1"/>
        </dgm:presLayoutVars>
      </dgm:prSet>
      <dgm:spPr/>
    </dgm:pt>
    <dgm:pt modelId="{F894D900-8AD1-477B-9641-300E4B521286}" type="pres">
      <dgm:prSet presAssocID="{63EAAD9D-8EF2-4B2E-9BC8-069F6141988E}" presName="sp" presStyleCnt="0"/>
      <dgm:spPr/>
    </dgm:pt>
    <dgm:pt modelId="{CA00314B-401E-4196-AF11-498F99F6750E}" type="pres">
      <dgm:prSet presAssocID="{84A857AE-1B61-4A91-A8C8-B39B91B16843}" presName="composite" presStyleCnt="0"/>
      <dgm:spPr/>
    </dgm:pt>
    <dgm:pt modelId="{41A2EB9C-0348-4FC6-AF77-01BC1C31DF84}" type="pres">
      <dgm:prSet presAssocID="{84A857AE-1B61-4A91-A8C8-B39B91B16843}" presName="parentText" presStyleLbl="alignNode1" presStyleIdx="1" presStyleCnt="2">
        <dgm:presLayoutVars>
          <dgm:chMax val="1"/>
          <dgm:bulletEnabled val="1"/>
        </dgm:presLayoutVars>
      </dgm:prSet>
      <dgm:spPr/>
    </dgm:pt>
    <dgm:pt modelId="{CF1F6A27-4CE7-4963-9841-719B37B5E285}" type="pres">
      <dgm:prSet presAssocID="{84A857AE-1B61-4A91-A8C8-B39B91B16843}" presName="descendantText" presStyleLbl="alignAcc1" presStyleIdx="1" presStyleCnt="2">
        <dgm:presLayoutVars>
          <dgm:bulletEnabled val="1"/>
        </dgm:presLayoutVars>
      </dgm:prSet>
      <dgm:spPr/>
    </dgm:pt>
  </dgm:ptLst>
  <dgm:cxnLst>
    <dgm:cxn modelId="{E698121F-F5FC-4B67-A0EC-307032A2952E}" srcId="{AA0CB5F7-C271-420D-A104-A20F3EF46B0C}" destId="{A722B7F0-FAEA-4EFB-BE01-75F12B90F9AA}" srcOrd="3" destOrd="0" parTransId="{944A3F38-5AFA-4E6A-8E40-5297CFB8D0BD}" sibTransId="{D5687232-13AC-40FD-BC27-E2EFD8B168CF}"/>
    <dgm:cxn modelId="{174CBE24-1784-4F9C-AB40-35808C9DECCC}" srcId="{D7AA5402-434E-4394-9B1C-30DA5E1D9B63}" destId="{AA0CB5F7-C271-420D-A104-A20F3EF46B0C}" srcOrd="0" destOrd="0" parTransId="{61A969D6-159E-4D24-B278-E1958F0F06D5}" sibTransId="{63EAAD9D-8EF2-4B2E-9BC8-069F6141988E}"/>
    <dgm:cxn modelId="{AA921D37-5C7A-4AF6-8D9A-8F6717BF326F}" type="presOf" srcId="{8EC4A73F-0F33-4EA4-B918-4E826ED8566B}" destId="{CF1F6A27-4CE7-4963-9841-719B37B5E285}" srcOrd="0" destOrd="0" presId="urn:microsoft.com/office/officeart/2005/8/layout/chevron2"/>
    <dgm:cxn modelId="{09254A5B-6101-45FB-B7F4-DE2C6882B2E8}" type="presOf" srcId="{50F61351-5487-411D-8358-0178783A83DF}" destId="{E9118DFB-ED76-4C10-AB2E-1FE4827BADD9}" srcOrd="0" destOrd="0" presId="urn:microsoft.com/office/officeart/2005/8/layout/chevron2"/>
    <dgm:cxn modelId="{072E2941-4687-4AE2-B3B1-B9520BB09C5F}" type="presOf" srcId="{D7AA5402-434E-4394-9B1C-30DA5E1D9B63}" destId="{0A2C6A39-762E-4842-97BD-E1EBF2805446}" srcOrd="0" destOrd="0" presId="urn:microsoft.com/office/officeart/2005/8/layout/chevron2"/>
    <dgm:cxn modelId="{154BCD4C-E4E0-4A46-9DBD-2BC286D71828}" type="presOf" srcId="{FA1BC7C5-1975-46D0-B59E-BBB4393B0A0C}" destId="{E9118DFB-ED76-4C10-AB2E-1FE4827BADD9}" srcOrd="0" destOrd="2" presId="urn:microsoft.com/office/officeart/2005/8/layout/chevron2"/>
    <dgm:cxn modelId="{B815C874-56AD-4B24-9C78-FE1A30D8FEF9}" srcId="{AA0CB5F7-C271-420D-A104-A20F3EF46B0C}" destId="{50F61351-5487-411D-8358-0178783A83DF}" srcOrd="0" destOrd="0" parTransId="{6D2E8C4E-15D9-4762-9711-09C546DAE422}" sibTransId="{1C865113-CF8D-4DA6-AA3D-060250077A4E}"/>
    <dgm:cxn modelId="{C992277B-347A-4E4B-9279-0CF25F23385C}" type="presOf" srcId="{27718DCB-5EEA-46E7-A8B0-20E8447BFF5D}" destId="{CF1F6A27-4CE7-4963-9841-719B37B5E285}" srcOrd="0" destOrd="3" presId="urn:microsoft.com/office/officeart/2005/8/layout/chevron2"/>
    <dgm:cxn modelId="{000C0C99-4274-4674-BE15-49D34EA2FF00}" srcId="{84A857AE-1B61-4A91-A8C8-B39B91B16843}" destId="{27718DCB-5EEA-46E7-A8B0-20E8447BFF5D}" srcOrd="3" destOrd="0" parTransId="{C8DB3DE3-667A-4991-BA01-1200832C351B}" sibTransId="{AEAA131B-A0BD-4C45-88CE-3AFDA1A44B0D}"/>
    <dgm:cxn modelId="{E7A8F699-E5FC-4AED-B4BC-CC211A6B9FC7}" srcId="{D7AA5402-434E-4394-9B1C-30DA5E1D9B63}" destId="{84A857AE-1B61-4A91-A8C8-B39B91B16843}" srcOrd="1" destOrd="0" parTransId="{4ECC9024-5B89-48EC-90EB-EDF3E2DD1040}" sibTransId="{EE1D6B21-6EA0-4F52-9207-3C297977EAAD}"/>
    <dgm:cxn modelId="{4DCE189C-A8E9-4881-A754-D76BAFD45292}" type="presOf" srcId="{A722B7F0-FAEA-4EFB-BE01-75F12B90F9AA}" destId="{E9118DFB-ED76-4C10-AB2E-1FE4827BADD9}" srcOrd="0" destOrd="3" presId="urn:microsoft.com/office/officeart/2005/8/layout/chevron2"/>
    <dgm:cxn modelId="{FAAF3FA6-D902-4AD3-B257-3657355327F2}" srcId="{84A857AE-1B61-4A91-A8C8-B39B91B16843}" destId="{8EC4A73F-0F33-4EA4-B918-4E826ED8566B}" srcOrd="0" destOrd="0" parTransId="{2F27BD31-1343-4A41-936D-E85A6F518AD0}" sibTransId="{AFD17670-FEDE-499E-91BA-903C0CE87F21}"/>
    <dgm:cxn modelId="{2E8F65B5-AE94-4983-A38B-D3D6C7D51996}" type="presOf" srcId="{7763F846-ED21-4778-8EED-6CACE5F83255}" destId="{CF1F6A27-4CE7-4963-9841-719B37B5E285}" srcOrd="0" destOrd="2" presId="urn:microsoft.com/office/officeart/2005/8/layout/chevron2"/>
    <dgm:cxn modelId="{7C5653B6-2696-4F2E-A044-72E2BD5FACB7}" type="presOf" srcId="{84A857AE-1B61-4A91-A8C8-B39B91B16843}" destId="{41A2EB9C-0348-4FC6-AF77-01BC1C31DF84}" srcOrd="0" destOrd="0" presId="urn:microsoft.com/office/officeart/2005/8/layout/chevron2"/>
    <dgm:cxn modelId="{CFAA78B9-88CE-4734-B56A-A6A77FD9A93F}" type="presOf" srcId="{2C934BFC-600D-4874-AE03-52926EE99666}" destId="{E9118DFB-ED76-4C10-AB2E-1FE4827BADD9}" srcOrd="0" destOrd="1" presId="urn:microsoft.com/office/officeart/2005/8/layout/chevron2"/>
    <dgm:cxn modelId="{43ACDDCA-5528-4103-B795-A00E43DD2837}" srcId="{84A857AE-1B61-4A91-A8C8-B39B91B16843}" destId="{7763F846-ED21-4778-8EED-6CACE5F83255}" srcOrd="2" destOrd="0" parTransId="{2D5CDD7A-A43F-4D2C-A73C-C609B0A7D70C}" sibTransId="{E6E21126-DA39-40F5-A545-016A82938D77}"/>
    <dgm:cxn modelId="{829791D2-FBB0-4F82-9416-5B84342EA9BA}" type="presOf" srcId="{121E44AA-05EE-425C-8DD5-59E6CBFFFE76}" destId="{CF1F6A27-4CE7-4963-9841-719B37B5E285}" srcOrd="0" destOrd="1" presId="urn:microsoft.com/office/officeart/2005/8/layout/chevron2"/>
    <dgm:cxn modelId="{127E0FD5-6D84-4417-850B-439BCA1677EB}" type="presOf" srcId="{AA0CB5F7-C271-420D-A104-A20F3EF46B0C}" destId="{F40F41E1-DE81-4E65-B9C7-81EC9AE8A8E5}" srcOrd="0" destOrd="0" presId="urn:microsoft.com/office/officeart/2005/8/layout/chevron2"/>
    <dgm:cxn modelId="{56C977E3-4D51-4C7D-9FFE-ABDF0A81F640}" srcId="{84A857AE-1B61-4A91-A8C8-B39B91B16843}" destId="{121E44AA-05EE-425C-8DD5-59E6CBFFFE76}" srcOrd="1" destOrd="0" parTransId="{56F875A3-64CF-4A2A-8CF4-C8EA631AE432}" sibTransId="{D789A8BD-F10A-4897-8AE3-8E87A22C79EB}"/>
    <dgm:cxn modelId="{6BDD06EA-15F2-4690-962B-22ED2054CCDA}" srcId="{AA0CB5F7-C271-420D-A104-A20F3EF46B0C}" destId="{2C934BFC-600D-4874-AE03-52926EE99666}" srcOrd="1" destOrd="0" parTransId="{05114212-D3AF-4951-9FFE-3193E18F84B0}" sibTransId="{11C9E422-A621-4403-984D-6C6C87373C4A}"/>
    <dgm:cxn modelId="{F982BEED-9FBD-470F-B303-3649224BDF6A}" srcId="{AA0CB5F7-C271-420D-A104-A20F3EF46B0C}" destId="{FA1BC7C5-1975-46D0-B59E-BBB4393B0A0C}" srcOrd="2" destOrd="0" parTransId="{9472F797-7080-4041-B56B-FCB014629740}" sibTransId="{57B19629-CDDF-49A6-9675-9D984E3B0A16}"/>
    <dgm:cxn modelId="{7F26BD18-631C-4845-8E20-F1F3BF83D149}" type="presParOf" srcId="{0A2C6A39-762E-4842-97BD-E1EBF2805446}" destId="{DFE82395-2DD9-4A21-BE26-3F4285F2C3C8}" srcOrd="0" destOrd="0" presId="urn:microsoft.com/office/officeart/2005/8/layout/chevron2"/>
    <dgm:cxn modelId="{6527AAC2-6909-4185-8F01-3035017B19CF}" type="presParOf" srcId="{DFE82395-2DD9-4A21-BE26-3F4285F2C3C8}" destId="{F40F41E1-DE81-4E65-B9C7-81EC9AE8A8E5}" srcOrd="0" destOrd="0" presId="urn:microsoft.com/office/officeart/2005/8/layout/chevron2"/>
    <dgm:cxn modelId="{96EAECF4-E6C8-4049-A419-5DF7A481D82C}" type="presParOf" srcId="{DFE82395-2DD9-4A21-BE26-3F4285F2C3C8}" destId="{E9118DFB-ED76-4C10-AB2E-1FE4827BADD9}" srcOrd="1" destOrd="0" presId="urn:microsoft.com/office/officeart/2005/8/layout/chevron2"/>
    <dgm:cxn modelId="{27F49B27-035B-4756-84B2-5CE2BF0C4D8B}" type="presParOf" srcId="{0A2C6A39-762E-4842-97BD-E1EBF2805446}" destId="{F894D900-8AD1-477B-9641-300E4B521286}" srcOrd="1" destOrd="0" presId="urn:microsoft.com/office/officeart/2005/8/layout/chevron2"/>
    <dgm:cxn modelId="{CFE50C95-589A-40CA-8977-6DCF9FD69268}" type="presParOf" srcId="{0A2C6A39-762E-4842-97BD-E1EBF2805446}" destId="{CA00314B-401E-4196-AF11-498F99F6750E}" srcOrd="2" destOrd="0" presId="urn:microsoft.com/office/officeart/2005/8/layout/chevron2"/>
    <dgm:cxn modelId="{48709A33-1E4E-4847-A755-DF59F4A64609}" type="presParOf" srcId="{CA00314B-401E-4196-AF11-498F99F6750E}" destId="{41A2EB9C-0348-4FC6-AF77-01BC1C31DF84}" srcOrd="0" destOrd="0" presId="urn:microsoft.com/office/officeart/2005/8/layout/chevron2"/>
    <dgm:cxn modelId="{DD30079D-694E-422B-8118-18858C2E240B}" type="presParOf" srcId="{CA00314B-401E-4196-AF11-498F99F6750E}" destId="{CF1F6A27-4CE7-4963-9841-719B37B5E28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4A17C6-0AD4-4478-AEA5-0E4329E9C56D}"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AU"/>
        </a:p>
      </dgm:t>
    </dgm:pt>
    <dgm:pt modelId="{92C4089C-E5CE-4DBA-A7E1-3CACB4AE2FA6}">
      <dgm:prSet/>
      <dgm:spPr/>
      <dgm:t>
        <a:bodyPr/>
        <a:lstStyle/>
        <a:p>
          <a:r>
            <a:rPr lang="en-AU"/>
            <a:t>Integrate security into every layer</a:t>
          </a:r>
        </a:p>
      </dgm:t>
    </dgm:pt>
    <dgm:pt modelId="{7ECE6BE9-271C-4893-8251-A2898E6BC625}" type="parTrans" cxnId="{DCCB9874-DBCA-4C13-856B-132CE05642EB}">
      <dgm:prSet/>
      <dgm:spPr/>
      <dgm:t>
        <a:bodyPr/>
        <a:lstStyle/>
        <a:p>
          <a:endParaRPr lang="en-AU"/>
        </a:p>
      </dgm:t>
    </dgm:pt>
    <dgm:pt modelId="{DBAE4E1D-1659-4108-B029-796D385B47E0}" type="sibTrans" cxnId="{DCCB9874-DBCA-4C13-856B-132CE05642EB}">
      <dgm:prSet/>
      <dgm:spPr/>
      <dgm:t>
        <a:bodyPr/>
        <a:lstStyle/>
        <a:p>
          <a:endParaRPr lang="en-AU"/>
        </a:p>
      </dgm:t>
    </dgm:pt>
    <dgm:pt modelId="{3E0F1C33-A58F-4821-AC74-ED4CBB84FCFB}">
      <dgm:prSet/>
      <dgm:spPr/>
      <dgm:t>
        <a:bodyPr/>
        <a:lstStyle/>
        <a:p>
          <a:r>
            <a:rPr lang="en-AU"/>
            <a:t>Ensure scalability for evolving needs</a:t>
          </a:r>
        </a:p>
      </dgm:t>
    </dgm:pt>
    <dgm:pt modelId="{86187A92-D519-4902-B0F1-85D4E763B903}" type="parTrans" cxnId="{E8A212E8-3380-44A6-B342-6FA511825221}">
      <dgm:prSet/>
      <dgm:spPr/>
      <dgm:t>
        <a:bodyPr/>
        <a:lstStyle/>
        <a:p>
          <a:endParaRPr lang="en-AU"/>
        </a:p>
      </dgm:t>
    </dgm:pt>
    <dgm:pt modelId="{6687B34B-6FF8-4071-AC04-FFFED84D1091}" type="sibTrans" cxnId="{E8A212E8-3380-44A6-B342-6FA511825221}">
      <dgm:prSet/>
      <dgm:spPr/>
      <dgm:t>
        <a:bodyPr/>
        <a:lstStyle/>
        <a:p>
          <a:endParaRPr lang="en-AU"/>
        </a:p>
      </dgm:t>
    </dgm:pt>
    <dgm:pt modelId="{98D725C6-6846-4D37-9F23-5323F21315A1}">
      <dgm:prSet/>
      <dgm:spPr/>
      <dgm:t>
        <a:bodyPr/>
        <a:lstStyle/>
        <a:p>
          <a:r>
            <a:rPr lang="en-AU"/>
            <a:t>Combine security, scalability, and automation for resilience</a:t>
          </a:r>
        </a:p>
      </dgm:t>
    </dgm:pt>
    <dgm:pt modelId="{01F2D71D-278A-407E-B5C9-A09981F4C632}" type="parTrans" cxnId="{5A94493D-F053-4BCF-9797-12B9F46A1F89}">
      <dgm:prSet/>
      <dgm:spPr/>
      <dgm:t>
        <a:bodyPr/>
        <a:lstStyle/>
        <a:p>
          <a:endParaRPr lang="en-AU"/>
        </a:p>
      </dgm:t>
    </dgm:pt>
    <dgm:pt modelId="{97B97262-3415-4C7A-A9B3-C126B719A103}" type="sibTrans" cxnId="{5A94493D-F053-4BCF-9797-12B9F46A1F89}">
      <dgm:prSet/>
      <dgm:spPr/>
      <dgm:t>
        <a:bodyPr/>
        <a:lstStyle/>
        <a:p>
          <a:endParaRPr lang="en-AU"/>
        </a:p>
      </dgm:t>
    </dgm:pt>
    <dgm:pt modelId="{FBA64329-046E-4CF2-8192-B417C6EAD7AB}">
      <dgm:prSet/>
      <dgm:spPr/>
      <dgm:t>
        <a:bodyPr/>
        <a:lstStyle/>
        <a:p>
          <a:r>
            <a:rPr lang="en-AU"/>
            <a:t>Meet current requirements and build for future growth</a:t>
          </a:r>
        </a:p>
      </dgm:t>
    </dgm:pt>
    <dgm:pt modelId="{77B87B02-4C36-4C72-BF50-B155A631D773}" type="parTrans" cxnId="{97506217-F81A-41D0-87B3-42686E759368}">
      <dgm:prSet/>
      <dgm:spPr/>
      <dgm:t>
        <a:bodyPr/>
        <a:lstStyle/>
        <a:p>
          <a:endParaRPr lang="en-AU"/>
        </a:p>
      </dgm:t>
    </dgm:pt>
    <dgm:pt modelId="{DC28AF4F-2A14-4D9F-A54A-7070E48D40C9}" type="sibTrans" cxnId="{97506217-F81A-41D0-87B3-42686E759368}">
      <dgm:prSet/>
      <dgm:spPr/>
      <dgm:t>
        <a:bodyPr/>
        <a:lstStyle/>
        <a:p>
          <a:endParaRPr lang="en-AU"/>
        </a:p>
      </dgm:t>
    </dgm:pt>
    <dgm:pt modelId="{E4272F6E-9206-4569-904D-D5565CAAF89D}" type="pres">
      <dgm:prSet presAssocID="{4E4A17C6-0AD4-4478-AEA5-0E4329E9C56D}" presName="Name0" presStyleCnt="0">
        <dgm:presLayoutVars>
          <dgm:dir/>
          <dgm:resizeHandles val="exact"/>
        </dgm:presLayoutVars>
      </dgm:prSet>
      <dgm:spPr/>
    </dgm:pt>
    <dgm:pt modelId="{C7AE6061-436E-408E-A424-83D19B10C3AE}" type="pres">
      <dgm:prSet presAssocID="{4E4A17C6-0AD4-4478-AEA5-0E4329E9C56D}" presName="fgShape" presStyleLbl="fgShp" presStyleIdx="0" presStyleCnt="1"/>
      <dgm:spPr/>
    </dgm:pt>
    <dgm:pt modelId="{F0452878-9F39-4AB0-B3D2-16B447911FC4}" type="pres">
      <dgm:prSet presAssocID="{4E4A17C6-0AD4-4478-AEA5-0E4329E9C56D}" presName="linComp" presStyleCnt="0"/>
      <dgm:spPr/>
    </dgm:pt>
    <dgm:pt modelId="{550C08BC-3568-4C56-80CF-4D27C91CD9EB}" type="pres">
      <dgm:prSet presAssocID="{92C4089C-E5CE-4DBA-A7E1-3CACB4AE2FA6}" presName="compNode" presStyleCnt="0"/>
      <dgm:spPr/>
    </dgm:pt>
    <dgm:pt modelId="{6DBC4C70-E936-4DF7-BDC4-67552C466360}" type="pres">
      <dgm:prSet presAssocID="{92C4089C-E5CE-4DBA-A7E1-3CACB4AE2FA6}" presName="bkgdShape" presStyleLbl="node1" presStyleIdx="0" presStyleCnt="4"/>
      <dgm:spPr/>
    </dgm:pt>
    <dgm:pt modelId="{7E28C53F-4659-4A10-B500-1B23A564097A}" type="pres">
      <dgm:prSet presAssocID="{92C4089C-E5CE-4DBA-A7E1-3CACB4AE2FA6}" presName="nodeTx" presStyleLbl="node1" presStyleIdx="0" presStyleCnt="4">
        <dgm:presLayoutVars>
          <dgm:bulletEnabled val="1"/>
        </dgm:presLayoutVars>
      </dgm:prSet>
      <dgm:spPr/>
    </dgm:pt>
    <dgm:pt modelId="{55090F52-353C-42FB-A897-BC216D4FFA1F}" type="pres">
      <dgm:prSet presAssocID="{92C4089C-E5CE-4DBA-A7E1-3CACB4AE2FA6}" presName="invisiNode" presStyleLbl="node1" presStyleIdx="0" presStyleCnt="4"/>
      <dgm:spPr/>
    </dgm:pt>
    <dgm:pt modelId="{72EC57A6-2322-4B1F-A71C-204EE7E09FEF}" type="pres">
      <dgm:prSet presAssocID="{92C4089C-E5CE-4DBA-A7E1-3CACB4AE2FA6}" presName="imagNode" presStyleLbl="fgImgPlac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ock with solid fill"/>
        </a:ext>
      </dgm:extLst>
    </dgm:pt>
    <dgm:pt modelId="{984B3AF2-133A-4BFF-95D3-FF30B2C83EDB}" type="pres">
      <dgm:prSet presAssocID="{DBAE4E1D-1659-4108-B029-796D385B47E0}" presName="sibTrans" presStyleLbl="sibTrans2D1" presStyleIdx="0" presStyleCnt="0"/>
      <dgm:spPr/>
    </dgm:pt>
    <dgm:pt modelId="{C97439B2-E875-4A98-BE8A-C34A9EF6088C}" type="pres">
      <dgm:prSet presAssocID="{3E0F1C33-A58F-4821-AC74-ED4CBB84FCFB}" presName="compNode" presStyleCnt="0"/>
      <dgm:spPr/>
    </dgm:pt>
    <dgm:pt modelId="{A11AE08D-F1E0-4EFB-99FD-17F0848BCCFF}" type="pres">
      <dgm:prSet presAssocID="{3E0F1C33-A58F-4821-AC74-ED4CBB84FCFB}" presName="bkgdShape" presStyleLbl="node1" presStyleIdx="1" presStyleCnt="4"/>
      <dgm:spPr/>
    </dgm:pt>
    <dgm:pt modelId="{4103719F-9A0B-42BE-BBA0-B62FFF82539E}" type="pres">
      <dgm:prSet presAssocID="{3E0F1C33-A58F-4821-AC74-ED4CBB84FCFB}" presName="nodeTx" presStyleLbl="node1" presStyleIdx="1" presStyleCnt="4">
        <dgm:presLayoutVars>
          <dgm:bulletEnabled val="1"/>
        </dgm:presLayoutVars>
      </dgm:prSet>
      <dgm:spPr/>
    </dgm:pt>
    <dgm:pt modelId="{41016740-0527-41E8-911F-26B0A2D42B79}" type="pres">
      <dgm:prSet presAssocID="{3E0F1C33-A58F-4821-AC74-ED4CBB84FCFB}" presName="invisiNode" presStyleLbl="node1" presStyleIdx="1" presStyleCnt="4"/>
      <dgm:spPr/>
    </dgm:pt>
    <dgm:pt modelId="{04F2FBDE-5098-43B6-85EC-C5CB98880789}" type="pres">
      <dgm:prSet presAssocID="{3E0F1C33-A58F-4821-AC74-ED4CBB84FCFB}" presName="imagNode"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ment Heart with solid fill"/>
        </a:ext>
      </dgm:extLst>
    </dgm:pt>
    <dgm:pt modelId="{07056F4E-0774-4D2F-9FFE-B798BCB6D20D}" type="pres">
      <dgm:prSet presAssocID="{6687B34B-6FF8-4071-AC04-FFFED84D1091}" presName="sibTrans" presStyleLbl="sibTrans2D1" presStyleIdx="0" presStyleCnt="0"/>
      <dgm:spPr/>
    </dgm:pt>
    <dgm:pt modelId="{5D00A0D2-B344-4044-A6B9-927686C0DA0F}" type="pres">
      <dgm:prSet presAssocID="{98D725C6-6846-4D37-9F23-5323F21315A1}" presName="compNode" presStyleCnt="0"/>
      <dgm:spPr/>
    </dgm:pt>
    <dgm:pt modelId="{893DECFE-0806-4E94-B424-1F4FC3FE9191}" type="pres">
      <dgm:prSet presAssocID="{98D725C6-6846-4D37-9F23-5323F21315A1}" presName="bkgdShape" presStyleLbl="node1" presStyleIdx="2" presStyleCnt="4"/>
      <dgm:spPr/>
    </dgm:pt>
    <dgm:pt modelId="{FD729BC0-8510-48B0-B335-26D756DD1942}" type="pres">
      <dgm:prSet presAssocID="{98D725C6-6846-4D37-9F23-5323F21315A1}" presName="nodeTx" presStyleLbl="node1" presStyleIdx="2" presStyleCnt="4">
        <dgm:presLayoutVars>
          <dgm:bulletEnabled val="1"/>
        </dgm:presLayoutVars>
      </dgm:prSet>
      <dgm:spPr/>
    </dgm:pt>
    <dgm:pt modelId="{DEC6C3C4-4E14-496A-9DA4-BD5CAFE17554}" type="pres">
      <dgm:prSet presAssocID="{98D725C6-6846-4D37-9F23-5323F21315A1}" presName="invisiNode" presStyleLbl="node1" presStyleIdx="2" presStyleCnt="4"/>
      <dgm:spPr/>
    </dgm:pt>
    <dgm:pt modelId="{3C942264-D9A6-48B1-903D-8F0E323FB6C3}" type="pres">
      <dgm:prSet presAssocID="{98D725C6-6846-4D37-9F23-5323F21315A1}" presName="imagNode"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bot Hand with solid fill"/>
        </a:ext>
      </dgm:extLst>
    </dgm:pt>
    <dgm:pt modelId="{E84B5F6B-8DF6-4D45-8FF4-BAA4BB506E3B}" type="pres">
      <dgm:prSet presAssocID="{97B97262-3415-4C7A-A9B3-C126B719A103}" presName="sibTrans" presStyleLbl="sibTrans2D1" presStyleIdx="0" presStyleCnt="0"/>
      <dgm:spPr/>
    </dgm:pt>
    <dgm:pt modelId="{C051E268-3125-4DDB-9522-50022AB3E8FD}" type="pres">
      <dgm:prSet presAssocID="{FBA64329-046E-4CF2-8192-B417C6EAD7AB}" presName="compNode" presStyleCnt="0"/>
      <dgm:spPr/>
    </dgm:pt>
    <dgm:pt modelId="{EF93A575-EFAD-484F-BCF4-1CCA015B41EB}" type="pres">
      <dgm:prSet presAssocID="{FBA64329-046E-4CF2-8192-B417C6EAD7AB}" presName="bkgdShape" presStyleLbl="node1" presStyleIdx="3" presStyleCnt="4"/>
      <dgm:spPr/>
    </dgm:pt>
    <dgm:pt modelId="{30513B20-9A94-4FC9-861E-897A20289947}" type="pres">
      <dgm:prSet presAssocID="{FBA64329-046E-4CF2-8192-B417C6EAD7AB}" presName="nodeTx" presStyleLbl="node1" presStyleIdx="3" presStyleCnt="4">
        <dgm:presLayoutVars>
          <dgm:bulletEnabled val="1"/>
        </dgm:presLayoutVars>
      </dgm:prSet>
      <dgm:spPr/>
    </dgm:pt>
    <dgm:pt modelId="{4C921416-8A73-4CE6-BC6D-0D7A9F089AEA}" type="pres">
      <dgm:prSet presAssocID="{FBA64329-046E-4CF2-8192-B417C6EAD7AB}" presName="invisiNode" presStyleLbl="node1" presStyleIdx="3" presStyleCnt="4"/>
      <dgm:spPr/>
    </dgm:pt>
    <dgm:pt modelId="{315F3AD2-5696-4F2C-96BE-3ACFB3F138BE}" type="pres">
      <dgm:prSet presAssocID="{FBA64329-046E-4CF2-8192-B417C6EAD7AB}" presName="imagNode"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pward trend with solid fill"/>
        </a:ext>
      </dgm:extLst>
    </dgm:pt>
  </dgm:ptLst>
  <dgm:cxnLst>
    <dgm:cxn modelId="{5A5B6604-9F41-412C-AB8B-3DA00BC5DB17}" type="presOf" srcId="{97B97262-3415-4C7A-A9B3-C126B719A103}" destId="{E84B5F6B-8DF6-4D45-8FF4-BAA4BB506E3B}" srcOrd="0" destOrd="0" presId="urn:microsoft.com/office/officeart/2005/8/layout/hList7"/>
    <dgm:cxn modelId="{97506217-F81A-41D0-87B3-42686E759368}" srcId="{4E4A17C6-0AD4-4478-AEA5-0E4329E9C56D}" destId="{FBA64329-046E-4CF2-8192-B417C6EAD7AB}" srcOrd="3" destOrd="0" parTransId="{77B87B02-4C36-4C72-BF50-B155A631D773}" sibTransId="{DC28AF4F-2A14-4D9F-A54A-7070E48D40C9}"/>
    <dgm:cxn modelId="{9BF16B2B-BF07-408A-B4A3-060ACB6090E4}" type="presOf" srcId="{98D725C6-6846-4D37-9F23-5323F21315A1}" destId="{893DECFE-0806-4E94-B424-1F4FC3FE9191}" srcOrd="0" destOrd="0" presId="urn:microsoft.com/office/officeart/2005/8/layout/hList7"/>
    <dgm:cxn modelId="{5A94493D-F053-4BCF-9797-12B9F46A1F89}" srcId="{4E4A17C6-0AD4-4478-AEA5-0E4329E9C56D}" destId="{98D725C6-6846-4D37-9F23-5323F21315A1}" srcOrd="2" destOrd="0" parTransId="{01F2D71D-278A-407E-B5C9-A09981F4C632}" sibTransId="{97B97262-3415-4C7A-A9B3-C126B719A103}"/>
    <dgm:cxn modelId="{B49C5163-0A38-4AAD-8D32-125BC9BE320B}" type="presOf" srcId="{4E4A17C6-0AD4-4478-AEA5-0E4329E9C56D}" destId="{E4272F6E-9206-4569-904D-D5565CAAF89D}" srcOrd="0" destOrd="0" presId="urn:microsoft.com/office/officeart/2005/8/layout/hList7"/>
    <dgm:cxn modelId="{EC245948-D848-4C66-97D0-F44AE4F024D5}" type="presOf" srcId="{92C4089C-E5CE-4DBA-A7E1-3CACB4AE2FA6}" destId="{6DBC4C70-E936-4DF7-BDC4-67552C466360}" srcOrd="0" destOrd="0" presId="urn:microsoft.com/office/officeart/2005/8/layout/hList7"/>
    <dgm:cxn modelId="{DCCB9874-DBCA-4C13-856B-132CE05642EB}" srcId="{4E4A17C6-0AD4-4478-AEA5-0E4329E9C56D}" destId="{92C4089C-E5CE-4DBA-A7E1-3CACB4AE2FA6}" srcOrd="0" destOrd="0" parTransId="{7ECE6BE9-271C-4893-8251-A2898E6BC625}" sibTransId="{DBAE4E1D-1659-4108-B029-796D385B47E0}"/>
    <dgm:cxn modelId="{1C0C5D76-C274-4E71-8D92-6B5CE12D9D2A}" type="presOf" srcId="{3E0F1C33-A58F-4821-AC74-ED4CBB84FCFB}" destId="{A11AE08D-F1E0-4EFB-99FD-17F0848BCCFF}" srcOrd="0" destOrd="0" presId="urn:microsoft.com/office/officeart/2005/8/layout/hList7"/>
    <dgm:cxn modelId="{06E70392-E297-48C5-867A-9CEA3A218267}" type="presOf" srcId="{6687B34B-6FF8-4071-AC04-FFFED84D1091}" destId="{07056F4E-0774-4D2F-9FFE-B798BCB6D20D}" srcOrd="0" destOrd="0" presId="urn:microsoft.com/office/officeart/2005/8/layout/hList7"/>
    <dgm:cxn modelId="{CF858692-075D-4F8D-9C8F-53C472F141FE}" type="presOf" srcId="{DBAE4E1D-1659-4108-B029-796D385B47E0}" destId="{984B3AF2-133A-4BFF-95D3-FF30B2C83EDB}" srcOrd="0" destOrd="0" presId="urn:microsoft.com/office/officeart/2005/8/layout/hList7"/>
    <dgm:cxn modelId="{B049259E-A7EF-40EA-8721-3E56FE9F9926}" type="presOf" srcId="{92C4089C-E5CE-4DBA-A7E1-3CACB4AE2FA6}" destId="{7E28C53F-4659-4A10-B500-1B23A564097A}" srcOrd="1" destOrd="0" presId="urn:microsoft.com/office/officeart/2005/8/layout/hList7"/>
    <dgm:cxn modelId="{C482E0A0-9354-42F1-8E85-592676CD9ECE}" type="presOf" srcId="{3E0F1C33-A58F-4821-AC74-ED4CBB84FCFB}" destId="{4103719F-9A0B-42BE-BBA0-B62FFF82539E}" srcOrd="1" destOrd="0" presId="urn:microsoft.com/office/officeart/2005/8/layout/hList7"/>
    <dgm:cxn modelId="{48E6DBD1-BDB5-4F5E-8BD7-6870C258F77E}" type="presOf" srcId="{98D725C6-6846-4D37-9F23-5323F21315A1}" destId="{FD729BC0-8510-48B0-B335-26D756DD1942}" srcOrd="1" destOrd="0" presId="urn:microsoft.com/office/officeart/2005/8/layout/hList7"/>
    <dgm:cxn modelId="{E8A212E8-3380-44A6-B342-6FA511825221}" srcId="{4E4A17C6-0AD4-4478-AEA5-0E4329E9C56D}" destId="{3E0F1C33-A58F-4821-AC74-ED4CBB84FCFB}" srcOrd="1" destOrd="0" parTransId="{86187A92-D519-4902-B0F1-85D4E763B903}" sibTransId="{6687B34B-6FF8-4071-AC04-FFFED84D1091}"/>
    <dgm:cxn modelId="{7AA99EFA-49AB-430C-A5C0-7171F2699180}" type="presOf" srcId="{FBA64329-046E-4CF2-8192-B417C6EAD7AB}" destId="{30513B20-9A94-4FC9-861E-897A20289947}" srcOrd="1" destOrd="0" presId="urn:microsoft.com/office/officeart/2005/8/layout/hList7"/>
    <dgm:cxn modelId="{249430FF-49E6-41DA-80EC-A1B56BC3F35A}" type="presOf" srcId="{FBA64329-046E-4CF2-8192-B417C6EAD7AB}" destId="{EF93A575-EFAD-484F-BCF4-1CCA015B41EB}" srcOrd="0" destOrd="0" presId="urn:microsoft.com/office/officeart/2005/8/layout/hList7"/>
    <dgm:cxn modelId="{1D381E16-766B-4371-B476-D0C3A998FC52}" type="presParOf" srcId="{E4272F6E-9206-4569-904D-D5565CAAF89D}" destId="{C7AE6061-436E-408E-A424-83D19B10C3AE}" srcOrd="0" destOrd="0" presId="urn:microsoft.com/office/officeart/2005/8/layout/hList7"/>
    <dgm:cxn modelId="{0DC75195-7D22-49D9-8970-44F2FC865199}" type="presParOf" srcId="{E4272F6E-9206-4569-904D-D5565CAAF89D}" destId="{F0452878-9F39-4AB0-B3D2-16B447911FC4}" srcOrd="1" destOrd="0" presId="urn:microsoft.com/office/officeart/2005/8/layout/hList7"/>
    <dgm:cxn modelId="{248FD9A9-EA54-48A8-A2B9-797DBDB14A30}" type="presParOf" srcId="{F0452878-9F39-4AB0-B3D2-16B447911FC4}" destId="{550C08BC-3568-4C56-80CF-4D27C91CD9EB}" srcOrd="0" destOrd="0" presId="urn:microsoft.com/office/officeart/2005/8/layout/hList7"/>
    <dgm:cxn modelId="{FCBD8525-9E20-43E5-B614-0D1D05F4CBFE}" type="presParOf" srcId="{550C08BC-3568-4C56-80CF-4D27C91CD9EB}" destId="{6DBC4C70-E936-4DF7-BDC4-67552C466360}" srcOrd="0" destOrd="0" presId="urn:microsoft.com/office/officeart/2005/8/layout/hList7"/>
    <dgm:cxn modelId="{881BFD3C-9BD4-4625-A846-0645108598C8}" type="presParOf" srcId="{550C08BC-3568-4C56-80CF-4D27C91CD9EB}" destId="{7E28C53F-4659-4A10-B500-1B23A564097A}" srcOrd="1" destOrd="0" presId="urn:microsoft.com/office/officeart/2005/8/layout/hList7"/>
    <dgm:cxn modelId="{5733090E-2F31-4AD6-829E-DA7CE2A4D889}" type="presParOf" srcId="{550C08BC-3568-4C56-80CF-4D27C91CD9EB}" destId="{55090F52-353C-42FB-A897-BC216D4FFA1F}" srcOrd="2" destOrd="0" presId="urn:microsoft.com/office/officeart/2005/8/layout/hList7"/>
    <dgm:cxn modelId="{F7D72A30-51AF-4B54-A02D-D7B2BF3B49AD}" type="presParOf" srcId="{550C08BC-3568-4C56-80CF-4D27C91CD9EB}" destId="{72EC57A6-2322-4B1F-A71C-204EE7E09FEF}" srcOrd="3" destOrd="0" presId="urn:microsoft.com/office/officeart/2005/8/layout/hList7"/>
    <dgm:cxn modelId="{1F5F106E-1EFF-4AED-AC55-4CB46CD04C05}" type="presParOf" srcId="{F0452878-9F39-4AB0-B3D2-16B447911FC4}" destId="{984B3AF2-133A-4BFF-95D3-FF30B2C83EDB}" srcOrd="1" destOrd="0" presId="urn:microsoft.com/office/officeart/2005/8/layout/hList7"/>
    <dgm:cxn modelId="{C03F8EC3-650D-468D-BDDE-8F3FAC7F5396}" type="presParOf" srcId="{F0452878-9F39-4AB0-B3D2-16B447911FC4}" destId="{C97439B2-E875-4A98-BE8A-C34A9EF6088C}" srcOrd="2" destOrd="0" presId="urn:microsoft.com/office/officeart/2005/8/layout/hList7"/>
    <dgm:cxn modelId="{A72B050B-CB71-4BFB-9137-C48F6D189EED}" type="presParOf" srcId="{C97439B2-E875-4A98-BE8A-C34A9EF6088C}" destId="{A11AE08D-F1E0-4EFB-99FD-17F0848BCCFF}" srcOrd="0" destOrd="0" presId="urn:microsoft.com/office/officeart/2005/8/layout/hList7"/>
    <dgm:cxn modelId="{A9B620B6-6E94-4E11-9BC3-CB4DF99CE284}" type="presParOf" srcId="{C97439B2-E875-4A98-BE8A-C34A9EF6088C}" destId="{4103719F-9A0B-42BE-BBA0-B62FFF82539E}" srcOrd="1" destOrd="0" presId="urn:microsoft.com/office/officeart/2005/8/layout/hList7"/>
    <dgm:cxn modelId="{0507BDDD-DBB3-4E8E-B01B-087769DFAAE6}" type="presParOf" srcId="{C97439B2-E875-4A98-BE8A-C34A9EF6088C}" destId="{41016740-0527-41E8-911F-26B0A2D42B79}" srcOrd="2" destOrd="0" presId="urn:microsoft.com/office/officeart/2005/8/layout/hList7"/>
    <dgm:cxn modelId="{06F5E74A-3B79-487D-A945-7F75751B7AD4}" type="presParOf" srcId="{C97439B2-E875-4A98-BE8A-C34A9EF6088C}" destId="{04F2FBDE-5098-43B6-85EC-C5CB98880789}" srcOrd="3" destOrd="0" presId="urn:microsoft.com/office/officeart/2005/8/layout/hList7"/>
    <dgm:cxn modelId="{1D8B464B-45E8-42D5-9B02-689C24C8523B}" type="presParOf" srcId="{F0452878-9F39-4AB0-B3D2-16B447911FC4}" destId="{07056F4E-0774-4D2F-9FFE-B798BCB6D20D}" srcOrd="3" destOrd="0" presId="urn:microsoft.com/office/officeart/2005/8/layout/hList7"/>
    <dgm:cxn modelId="{7415946B-8603-4BB8-A3AC-572FC823ADAA}" type="presParOf" srcId="{F0452878-9F39-4AB0-B3D2-16B447911FC4}" destId="{5D00A0D2-B344-4044-A6B9-927686C0DA0F}" srcOrd="4" destOrd="0" presId="urn:microsoft.com/office/officeart/2005/8/layout/hList7"/>
    <dgm:cxn modelId="{E34C6546-6A30-4DBE-AC13-2733321649F0}" type="presParOf" srcId="{5D00A0D2-B344-4044-A6B9-927686C0DA0F}" destId="{893DECFE-0806-4E94-B424-1F4FC3FE9191}" srcOrd="0" destOrd="0" presId="urn:microsoft.com/office/officeart/2005/8/layout/hList7"/>
    <dgm:cxn modelId="{D02D5776-6FCE-41D9-81BE-6CE0BF1D2F35}" type="presParOf" srcId="{5D00A0D2-B344-4044-A6B9-927686C0DA0F}" destId="{FD729BC0-8510-48B0-B335-26D756DD1942}" srcOrd="1" destOrd="0" presId="urn:microsoft.com/office/officeart/2005/8/layout/hList7"/>
    <dgm:cxn modelId="{4B95B0B2-C61E-4926-AACF-32A0759820F9}" type="presParOf" srcId="{5D00A0D2-B344-4044-A6B9-927686C0DA0F}" destId="{DEC6C3C4-4E14-496A-9DA4-BD5CAFE17554}" srcOrd="2" destOrd="0" presId="urn:microsoft.com/office/officeart/2005/8/layout/hList7"/>
    <dgm:cxn modelId="{36ECD186-490E-4AE2-B2C3-F6FFFBBF881B}" type="presParOf" srcId="{5D00A0D2-B344-4044-A6B9-927686C0DA0F}" destId="{3C942264-D9A6-48B1-903D-8F0E323FB6C3}" srcOrd="3" destOrd="0" presId="urn:microsoft.com/office/officeart/2005/8/layout/hList7"/>
    <dgm:cxn modelId="{9C30BF1C-D322-48CA-83B9-992B6790DD8B}" type="presParOf" srcId="{F0452878-9F39-4AB0-B3D2-16B447911FC4}" destId="{E84B5F6B-8DF6-4D45-8FF4-BAA4BB506E3B}" srcOrd="5" destOrd="0" presId="urn:microsoft.com/office/officeart/2005/8/layout/hList7"/>
    <dgm:cxn modelId="{FD52FA27-3175-464D-9B24-315DD4A74068}" type="presParOf" srcId="{F0452878-9F39-4AB0-B3D2-16B447911FC4}" destId="{C051E268-3125-4DDB-9522-50022AB3E8FD}" srcOrd="6" destOrd="0" presId="urn:microsoft.com/office/officeart/2005/8/layout/hList7"/>
    <dgm:cxn modelId="{9276A479-C78D-45DD-AC75-24E75A18B060}" type="presParOf" srcId="{C051E268-3125-4DDB-9522-50022AB3E8FD}" destId="{EF93A575-EFAD-484F-BCF4-1CCA015B41EB}" srcOrd="0" destOrd="0" presId="urn:microsoft.com/office/officeart/2005/8/layout/hList7"/>
    <dgm:cxn modelId="{C8EC1F65-ED5D-4088-97D5-14AAA9D03A45}" type="presParOf" srcId="{C051E268-3125-4DDB-9522-50022AB3E8FD}" destId="{30513B20-9A94-4FC9-861E-897A20289947}" srcOrd="1" destOrd="0" presId="urn:microsoft.com/office/officeart/2005/8/layout/hList7"/>
    <dgm:cxn modelId="{F87FDB5B-B587-4B29-BBDC-AED34C535B34}" type="presParOf" srcId="{C051E268-3125-4DDB-9522-50022AB3E8FD}" destId="{4C921416-8A73-4CE6-BC6D-0D7A9F089AEA}" srcOrd="2" destOrd="0" presId="urn:microsoft.com/office/officeart/2005/8/layout/hList7"/>
    <dgm:cxn modelId="{62295DB9-3BD7-4953-B33F-E84EA8586835}" type="presParOf" srcId="{C051E268-3125-4DDB-9522-50022AB3E8FD}" destId="{315F3AD2-5696-4F2C-96BE-3ACFB3F138BE}"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5063CA5-C08C-49B8-A040-D610D59F660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427D031-8925-4EE2-87E0-75168DBC49B4}">
      <dgm:prSet/>
      <dgm:spPr/>
      <dgm:t>
        <a:bodyPr/>
        <a:lstStyle/>
        <a:p>
          <a:r>
            <a:rPr lang="en-AU"/>
            <a:t>Implement proactive measures and ensure consistency</a:t>
          </a:r>
          <a:endParaRPr lang="en-US"/>
        </a:p>
      </dgm:t>
    </dgm:pt>
    <dgm:pt modelId="{28863DAA-E5DF-4B3D-B48D-6F7D48865369}" type="parTrans" cxnId="{454C110B-E27A-4C65-A6FA-7545EF7CD1F9}">
      <dgm:prSet/>
      <dgm:spPr/>
      <dgm:t>
        <a:bodyPr/>
        <a:lstStyle/>
        <a:p>
          <a:endParaRPr lang="en-US"/>
        </a:p>
      </dgm:t>
    </dgm:pt>
    <dgm:pt modelId="{BAC8D503-B790-4470-9780-C2CD914844A4}" type="sibTrans" cxnId="{454C110B-E27A-4C65-A6FA-7545EF7CD1F9}">
      <dgm:prSet/>
      <dgm:spPr/>
      <dgm:t>
        <a:bodyPr/>
        <a:lstStyle/>
        <a:p>
          <a:endParaRPr lang="en-US"/>
        </a:p>
      </dgm:t>
    </dgm:pt>
    <dgm:pt modelId="{4D835284-0348-42C5-971D-8E7A748C541B}">
      <dgm:prSet/>
      <dgm:spPr/>
      <dgm:t>
        <a:bodyPr/>
        <a:lstStyle/>
        <a:p>
          <a:r>
            <a:rPr lang="en-AU"/>
            <a:t>Codify Security Configurations and Policies</a:t>
          </a:r>
          <a:endParaRPr lang="en-US"/>
        </a:p>
      </dgm:t>
    </dgm:pt>
    <dgm:pt modelId="{678EA718-F2A8-4181-9679-159911EEF465}" type="parTrans" cxnId="{BB47A146-A489-41BC-ABBB-4171606945F6}">
      <dgm:prSet/>
      <dgm:spPr/>
      <dgm:t>
        <a:bodyPr/>
        <a:lstStyle/>
        <a:p>
          <a:endParaRPr lang="en-US"/>
        </a:p>
      </dgm:t>
    </dgm:pt>
    <dgm:pt modelId="{279ABFFC-FD56-481E-9F83-31C6866FA426}" type="sibTrans" cxnId="{BB47A146-A489-41BC-ABBB-4171606945F6}">
      <dgm:prSet/>
      <dgm:spPr/>
      <dgm:t>
        <a:bodyPr/>
        <a:lstStyle/>
        <a:p>
          <a:endParaRPr lang="en-US"/>
        </a:p>
      </dgm:t>
    </dgm:pt>
    <dgm:pt modelId="{CD1627C7-44A3-4AB7-9B54-B41A53569778}">
      <dgm:prSet/>
      <dgm:spPr/>
      <dgm:t>
        <a:bodyPr/>
        <a:lstStyle/>
        <a:p>
          <a:r>
            <a:rPr lang="en-AU"/>
            <a:t>Automate enforcement of security standards.</a:t>
          </a:r>
          <a:endParaRPr lang="en-US"/>
        </a:p>
      </dgm:t>
    </dgm:pt>
    <dgm:pt modelId="{23D45FD3-E46E-47B0-9603-5D2149586818}" type="parTrans" cxnId="{9D99C71C-CD78-445F-B78A-6D94045039CF}">
      <dgm:prSet/>
      <dgm:spPr/>
      <dgm:t>
        <a:bodyPr/>
        <a:lstStyle/>
        <a:p>
          <a:endParaRPr lang="en-US"/>
        </a:p>
      </dgm:t>
    </dgm:pt>
    <dgm:pt modelId="{F86F93B9-C0F7-4EAD-BC62-DC1555955E38}" type="sibTrans" cxnId="{9D99C71C-CD78-445F-B78A-6D94045039CF}">
      <dgm:prSet/>
      <dgm:spPr/>
      <dgm:t>
        <a:bodyPr/>
        <a:lstStyle/>
        <a:p>
          <a:endParaRPr lang="en-US"/>
        </a:p>
      </dgm:t>
    </dgm:pt>
    <dgm:pt modelId="{99C1F858-D5F1-4A76-B417-F378D437342B}">
      <dgm:prSet/>
      <dgm:spPr/>
      <dgm:t>
        <a:bodyPr/>
        <a:lstStyle/>
        <a:p>
          <a:r>
            <a:rPr lang="en-AU"/>
            <a:t>Identity and Access Management (IAM)</a:t>
          </a:r>
          <a:endParaRPr lang="en-US"/>
        </a:p>
      </dgm:t>
    </dgm:pt>
    <dgm:pt modelId="{AEEC0FB5-C27B-4156-85FB-8A9747EA7A2A}" type="parTrans" cxnId="{C43C150D-55A8-49D2-BF04-BEEBE24A620F}">
      <dgm:prSet/>
      <dgm:spPr/>
      <dgm:t>
        <a:bodyPr/>
        <a:lstStyle/>
        <a:p>
          <a:endParaRPr lang="en-US"/>
        </a:p>
      </dgm:t>
    </dgm:pt>
    <dgm:pt modelId="{52BFC154-2705-45B5-A4A3-E957C644C587}" type="sibTrans" cxnId="{C43C150D-55A8-49D2-BF04-BEEBE24A620F}">
      <dgm:prSet/>
      <dgm:spPr/>
      <dgm:t>
        <a:bodyPr/>
        <a:lstStyle/>
        <a:p>
          <a:endParaRPr lang="en-US"/>
        </a:p>
      </dgm:t>
    </dgm:pt>
    <dgm:pt modelId="{34892D16-91BD-4133-A748-66E9F4F856D4}">
      <dgm:prSet/>
      <dgm:spPr/>
      <dgm:t>
        <a:bodyPr/>
        <a:lstStyle/>
        <a:p>
          <a:r>
            <a:rPr lang="en-AU"/>
            <a:t>Secrets and Key Management</a:t>
          </a:r>
          <a:endParaRPr lang="en-US"/>
        </a:p>
      </dgm:t>
    </dgm:pt>
    <dgm:pt modelId="{97E84462-1AAE-4305-B641-284DF93FA8B0}" type="parTrans" cxnId="{F98D3F21-40CC-46EA-A418-81628544B1EB}">
      <dgm:prSet/>
      <dgm:spPr/>
      <dgm:t>
        <a:bodyPr/>
        <a:lstStyle/>
        <a:p>
          <a:endParaRPr lang="en-US"/>
        </a:p>
      </dgm:t>
    </dgm:pt>
    <dgm:pt modelId="{0D9A7528-ABC3-429E-A767-82C180299940}" type="sibTrans" cxnId="{F98D3F21-40CC-46EA-A418-81628544B1EB}">
      <dgm:prSet/>
      <dgm:spPr/>
      <dgm:t>
        <a:bodyPr/>
        <a:lstStyle/>
        <a:p>
          <a:endParaRPr lang="en-US"/>
        </a:p>
      </dgm:t>
    </dgm:pt>
    <dgm:pt modelId="{FFCB80A1-DB13-41BA-883F-73A72EA7B313}" type="pres">
      <dgm:prSet presAssocID="{25063CA5-C08C-49B8-A040-D610D59F6609}" presName="root" presStyleCnt="0">
        <dgm:presLayoutVars>
          <dgm:dir/>
          <dgm:resizeHandles val="exact"/>
        </dgm:presLayoutVars>
      </dgm:prSet>
      <dgm:spPr/>
    </dgm:pt>
    <dgm:pt modelId="{1D2B382A-7270-40F8-BF35-DA4335CF473E}" type="pres">
      <dgm:prSet presAssocID="{E427D031-8925-4EE2-87E0-75168DBC49B4}" presName="compNode" presStyleCnt="0"/>
      <dgm:spPr/>
    </dgm:pt>
    <dgm:pt modelId="{D8DC0D9F-105A-44CF-8EBF-FEFEB687E4DF}" type="pres">
      <dgm:prSet presAssocID="{E427D031-8925-4EE2-87E0-75168DBC49B4}" presName="bgRect" presStyleLbl="bgShp" presStyleIdx="0" presStyleCnt="5"/>
      <dgm:spPr/>
    </dgm:pt>
    <dgm:pt modelId="{467EA168-9D71-4528-9FE4-E52A07D50C1C}" type="pres">
      <dgm:prSet presAssocID="{E427D031-8925-4EE2-87E0-75168DBC49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20F622A6-7C3F-4478-A8CF-06A66EF16820}" type="pres">
      <dgm:prSet presAssocID="{E427D031-8925-4EE2-87E0-75168DBC49B4}" presName="spaceRect" presStyleCnt="0"/>
      <dgm:spPr/>
    </dgm:pt>
    <dgm:pt modelId="{A895E8D6-2923-4BDA-AD91-35724AE0BF35}" type="pres">
      <dgm:prSet presAssocID="{E427D031-8925-4EE2-87E0-75168DBC49B4}" presName="parTx" presStyleLbl="revTx" presStyleIdx="0" presStyleCnt="5">
        <dgm:presLayoutVars>
          <dgm:chMax val="0"/>
          <dgm:chPref val="0"/>
        </dgm:presLayoutVars>
      </dgm:prSet>
      <dgm:spPr/>
    </dgm:pt>
    <dgm:pt modelId="{2535DA9F-0F04-47B5-9356-61197B2F07C8}" type="pres">
      <dgm:prSet presAssocID="{BAC8D503-B790-4470-9780-C2CD914844A4}" presName="sibTrans" presStyleCnt="0"/>
      <dgm:spPr/>
    </dgm:pt>
    <dgm:pt modelId="{C785B198-CD6D-4BA0-B1FC-64B4C12BA3EA}" type="pres">
      <dgm:prSet presAssocID="{4D835284-0348-42C5-971D-8E7A748C541B}" presName="compNode" presStyleCnt="0"/>
      <dgm:spPr/>
    </dgm:pt>
    <dgm:pt modelId="{B9D63740-2BA7-4F48-85DC-634556E1DB0A}" type="pres">
      <dgm:prSet presAssocID="{4D835284-0348-42C5-971D-8E7A748C541B}" presName="bgRect" presStyleLbl="bgShp" presStyleIdx="1" presStyleCnt="5"/>
      <dgm:spPr/>
    </dgm:pt>
    <dgm:pt modelId="{62264704-B659-455C-AC8B-BD5919E7D2F1}" type="pres">
      <dgm:prSet presAssocID="{4D835284-0348-42C5-971D-8E7A748C54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2649A16F-6F0B-4EF7-82A0-3108A54FB4CD}" type="pres">
      <dgm:prSet presAssocID="{4D835284-0348-42C5-971D-8E7A748C541B}" presName="spaceRect" presStyleCnt="0"/>
      <dgm:spPr/>
    </dgm:pt>
    <dgm:pt modelId="{EB0F8566-355B-4081-BC8F-60D391906F6F}" type="pres">
      <dgm:prSet presAssocID="{4D835284-0348-42C5-971D-8E7A748C541B}" presName="parTx" presStyleLbl="revTx" presStyleIdx="1" presStyleCnt="5">
        <dgm:presLayoutVars>
          <dgm:chMax val="0"/>
          <dgm:chPref val="0"/>
        </dgm:presLayoutVars>
      </dgm:prSet>
      <dgm:spPr/>
    </dgm:pt>
    <dgm:pt modelId="{1FC681B7-6B00-4380-896A-1D4922DD54B4}" type="pres">
      <dgm:prSet presAssocID="{279ABFFC-FD56-481E-9F83-31C6866FA426}" presName="sibTrans" presStyleCnt="0"/>
      <dgm:spPr/>
    </dgm:pt>
    <dgm:pt modelId="{1E1F26DA-95AB-423D-BF06-6F161D1ACB43}" type="pres">
      <dgm:prSet presAssocID="{CD1627C7-44A3-4AB7-9B54-B41A53569778}" presName="compNode" presStyleCnt="0"/>
      <dgm:spPr/>
    </dgm:pt>
    <dgm:pt modelId="{6CAB04A9-F944-4B5A-B714-6757C3EB2D96}" type="pres">
      <dgm:prSet presAssocID="{CD1627C7-44A3-4AB7-9B54-B41A53569778}" presName="bgRect" presStyleLbl="bgShp" presStyleIdx="2" presStyleCnt="5"/>
      <dgm:spPr/>
    </dgm:pt>
    <dgm:pt modelId="{DFFC1291-88B1-4942-9204-1CD4CD40777F}" type="pres">
      <dgm:prSet presAssocID="{CD1627C7-44A3-4AB7-9B54-B41A5356977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2A5E1157-BD62-48C2-B406-451AA7AA2EA5}" type="pres">
      <dgm:prSet presAssocID="{CD1627C7-44A3-4AB7-9B54-B41A53569778}" presName="spaceRect" presStyleCnt="0"/>
      <dgm:spPr/>
    </dgm:pt>
    <dgm:pt modelId="{6E17D77C-168B-45FB-9C5D-AFCF9AB728A7}" type="pres">
      <dgm:prSet presAssocID="{CD1627C7-44A3-4AB7-9B54-B41A53569778}" presName="parTx" presStyleLbl="revTx" presStyleIdx="2" presStyleCnt="5">
        <dgm:presLayoutVars>
          <dgm:chMax val="0"/>
          <dgm:chPref val="0"/>
        </dgm:presLayoutVars>
      </dgm:prSet>
      <dgm:spPr/>
    </dgm:pt>
    <dgm:pt modelId="{C6C948E9-13B2-476A-9634-97F86A1B8125}" type="pres">
      <dgm:prSet presAssocID="{F86F93B9-C0F7-4EAD-BC62-DC1555955E38}" presName="sibTrans" presStyleCnt="0"/>
      <dgm:spPr/>
    </dgm:pt>
    <dgm:pt modelId="{C0EE7789-AEC9-4733-B49D-F87FF03485DA}" type="pres">
      <dgm:prSet presAssocID="{99C1F858-D5F1-4A76-B417-F378D437342B}" presName="compNode" presStyleCnt="0"/>
      <dgm:spPr/>
    </dgm:pt>
    <dgm:pt modelId="{5B46AFBC-4A92-4B7B-9C31-C1277DF890ED}" type="pres">
      <dgm:prSet presAssocID="{99C1F858-D5F1-4A76-B417-F378D437342B}" presName="bgRect" presStyleLbl="bgShp" presStyleIdx="3" presStyleCnt="5"/>
      <dgm:spPr/>
    </dgm:pt>
    <dgm:pt modelId="{17B5FD4C-8E7B-4DD6-A05A-50B21DDAC72C}" type="pres">
      <dgm:prSet presAssocID="{99C1F858-D5F1-4A76-B417-F378D437342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79DBA423-291E-4A33-8AA6-8683EF1FF3FE}" type="pres">
      <dgm:prSet presAssocID="{99C1F858-D5F1-4A76-B417-F378D437342B}" presName="spaceRect" presStyleCnt="0"/>
      <dgm:spPr/>
    </dgm:pt>
    <dgm:pt modelId="{0A0ECDF6-0A3D-4AB4-A130-AA9959A25888}" type="pres">
      <dgm:prSet presAssocID="{99C1F858-D5F1-4A76-B417-F378D437342B}" presName="parTx" presStyleLbl="revTx" presStyleIdx="3" presStyleCnt="5">
        <dgm:presLayoutVars>
          <dgm:chMax val="0"/>
          <dgm:chPref val="0"/>
        </dgm:presLayoutVars>
      </dgm:prSet>
      <dgm:spPr/>
    </dgm:pt>
    <dgm:pt modelId="{577823EC-458B-45D5-B642-90B405E44456}" type="pres">
      <dgm:prSet presAssocID="{52BFC154-2705-45B5-A4A3-E957C644C587}" presName="sibTrans" presStyleCnt="0"/>
      <dgm:spPr/>
    </dgm:pt>
    <dgm:pt modelId="{16E71EC6-B63A-49D1-9836-C622E36F4E50}" type="pres">
      <dgm:prSet presAssocID="{34892D16-91BD-4133-A748-66E9F4F856D4}" presName="compNode" presStyleCnt="0"/>
      <dgm:spPr/>
    </dgm:pt>
    <dgm:pt modelId="{E311B6C9-BE2C-4853-AE55-7687EFF910E7}" type="pres">
      <dgm:prSet presAssocID="{34892D16-91BD-4133-A748-66E9F4F856D4}" presName="bgRect" presStyleLbl="bgShp" presStyleIdx="4" presStyleCnt="5"/>
      <dgm:spPr/>
    </dgm:pt>
    <dgm:pt modelId="{0FFDC206-AD59-4A5B-BA5B-D20E96A8F443}" type="pres">
      <dgm:prSet presAssocID="{34892D16-91BD-4133-A748-66E9F4F856D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212AC75C-7B09-4D86-8FF3-FCD30FFD2B9E}" type="pres">
      <dgm:prSet presAssocID="{34892D16-91BD-4133-A748-66E9F4F856D4}" presName="spaceRect" presStyleCnt="0"/>
      <dgm:spPr/>
    </dgm:pt>
    <dgm:pt modelId="{56A77A4D-DF31-4C75-8F29-7200E913B606}" type="pres">
      <dgm:prSet presAssocID="{34892D16-91BD-4133-A748-66E9F4F856D4}" presName="parTx" presStyleLbl="revTx" presStyleIdx="4" presStyleCnt="5">
        <dgm:presLayoutVars>
          <dgm:chMax val="0"/>
          <dgm:chPref val="0"/>
        </dgm:presLayoutVars>
      </dgm:prSet>
      <dgm:spPr/>
    </dgm:pt>
  </dgm:ptLst>
  <dgm:cxnLst>
    <dgm:cxn modelId="{454C110B-E27A-4C65-A6FA-7545EF7CD1F9}" srcId="{25063CA5-C08C-49B8-A040-D610D59F6609}" destId="{E427D031-8925-4EE2-87E0-75168DBC49B4}" srcOrd="0" destOrd="0" parTransId="{28863DAA-E5DF-4B3D-B48D-6F7D48865369}" sibTransId="{BAC8D503-B790-4470-9780-C2CD914844A4}"/>
    <dgm:cxn modelId="{C43C150D-55A8-49D2-BF04-BEEBE24A620F}" srcId="{25063CA5-C08C-49B8-A040-D610D59F6609}" destId="{99C1F858-D5F1-4A76-B417-F378D437342B}" srcOrd="3" destOrd="0" parTransId="{AEEC0FB5-C27B-4156-85FB-8A9747EA7A2A}" sibTransId="{52BFC154-2705-45B5-A4A3-E957C644C587}"/>
    <dgm:cxn modelId="{395C6218-7EBA-4F3C-A925-83DCF79E8838}" type="presOf" srcId="{34892D16-91BD-4133-A748-66E9F4F856D4}" destId="{56A77A4D-DF31-4C75-8F29-7200E913B606}" srcOrd="0" destOrd="0" presId="urn:microsoft.com/office/officeart/2018/2/layout/IconVerticalSolidList"/>
    <dgm:cxn modelId="{9D99C71C-CD78-445F-B78A-6D94045039CF}" srcId="{25063CA5-C08C-49B8-A040-D610D59F6609}" destId="{CD1627C7-44A3-4AB7-9B54-B41A53569778}" srcOrd="2" destOrd="0" parTransId="{23D45FD3-E46E-47B0-9603-5D2149586818}" sibTransId="{F86F93B9-C0F7-4EAD-BC62-DC1555955E38}"/>
    <dgm:cxn modelId="{F98D3F21-40CC-46EA-A418-81628544B1EB}" srcId="{25063CA5-C08C-49B8-A040-D610D59F6609}" destId="{34892D16-91BD-4133-A748-66E9F4F856D4}" srcOrd="4" destOrd="0" parTransId="{97E84462-1AAE-4305-B641-284DF93FA8B0}" sibTransId="{0D9A7528-ABC3-429E-A767-82C180299940}"/>
    <dgm:cxn modelId="{BB47A146-A489-41BC-ABBB-4171606945F6}" srcId="{25063CA5-C08C-49B8-A040-D610D59F6609}" destId="{4D835284-0348-42C5-971D-8E7A748C541B}" srcOrd="1" destOrd="0" parTransId="{678EA718-F2A8-4181-9679-159911EEF465}" sibTransId="{279ABFFC-FD56-481E-9F83-31C6866FA426}"/>
    <dgm:cxn modelId="{2F654D82-2EC9-47B4-8388-84DE98745FF7}" type="presOf" srcId="{CD1627C7-44A3-4AB7-9B54-B41A53569778}" destId="{6E17D77C-168B-45FB-9C5D-AFCF9AB728A7}" srcOrd="0" destOrd="0" presId="urn:microsoft.com/office/officeart/2018/2/layout/IconVerticalSolidList"/>
    <dgm:cxn modelId="{69E7259E-6C6D-4716-B08A-467C1CDC3BBE}" type="presOf" srcId="{25063CA5-C08C-49B8-A040-D610D59F6609}" destId="{FFCB80A1-DB13-41BA-883F-73A72EA7B313}" srcOrd="0" destOrd="0" presId="urn:microsoft.com/office/officeart/2018/2/layout/IconVerticalSolidList"/>
    <dgm:cxn modelId="{F168C3C0-5E54-457C-A6FA-E31513F9858D}" type="presOf" srcId="{E427D031-8925-4EE2-87E0-75168DBC49B4}" destId="{A895E8D6-2923-4BDA-AD91-35724AE0BF35}" srcOrd="0" destOrd="0" presId="urn:microsoft.com/office/officeart/2018/2/layout/IconVerticalSolidList"/>
    <dgm:cxn modelId="{0FAF50C3-AC84-43A0-B8BA-3ACAD63D3076}" type="presOf" srcId="{99C1F858-D5F1-4A76-B417-F378D437342B}" destId="{0A0ECDF6-0A3D-4AB4-A130-AA9959A25888}" srcOrd="0" destOrd="0" presId="urn:microsoft.com/office/officeart/2018/2/layout/IconVerticalSolidList"/>
    <dgm:cxn modelId="{DAAC35FB-D193-4E4A-9AB7-9931F702FA64}" type="presOf" srcId="{4D835284-0348-42C5-971D-8E7A748C541B}" destId="{EB0F8566-355B-4081-BC8F-60D391906F6F}" srcOrd="0" destOrd="0" presId="urn:microsoft.com/office/officeart/2018/2/layout/IconVerticalSolidList"/>
    <dgm:cxn modelId="{D40AF84D-2CA8-4E86-B382-200981F9D203}" type="presParOf" srcId="{FFCB80A1-DB13-41BA-883F-73A72EA7B313}" destId="{1D2B382A-7270-40F8-BF35-DA4335CF473E}" srcOrd="0" destOrd="0" presId="urn:microsoft.com/office/officeart/2018/2/layout/IconVerticalSolidList"/>
    <dgm:cxn modelId="{44971629-AE6B-4FA9-88A0-5096A2743836}" type="presParOf" srcId="{1D2B382A-7270-40F8-BF35-DA4335CF473E}" destId="{D8DC0D9F-105A-44CF-8EBF-FEFEB687E4DF}" srcOrd="0" destOrd="0" presId="urn:microsoft.com/office/officeart/2018/2/layout/IconVerticalSolidList"/>
    <dgm:cxn modelId="{FE7066A6-DB38-4265-9F5D-286A3561ACF1}" type="presParOf" srcId="{1D2B382A-7270-40F8-BF35-DA4335CF473E}" destId="{467EA168-9D71-4528-9FE4-E52A07D50C1C}" srcOrd="1" destOrd="0" presId="urn:microsoft.com/office/officeart/2018/2/layout/IconVerticalSolidList"/>
    <dgm:cxn modelId="{2855BEAF-D125-4647-81B4-88703E0BB87B}" type="presParOf" srcId="{1D2B382A-7270-40F8-BF35-DA4335CF473E}" destId="{20F622A6-7C3F-4478-A8CF-06A66EF16820}" srcOrd="2" destOrd="0" presId="urn:microsoft.com/office/officeart/2018/2/layout/IconVerticalSolidList"/>
    <dgm:cxn modelId="{FCAA8609-8B13-4785-AB44-820425E8BF6C}" type="presParOf" srcId="{1D2B382A-7270-40F8-BF35-DA4335CF473E}" destId="{A895E8D6-2923-4BDA-AD91-35724AE0BF35}" srcOrd="3" destOrd="0" presId="urn:microsoft.com/office/officeart/2018/2/layout/IconVerticalSolidList"/>
    <dgm:cxn modelId="{E88430FC-319B-4323-BC41-93A67D330BEE}" type="presParOf" srcId="{FFCB80A1-DB13-41BA-883F-73A72EA7B313}" destId="{2535DA9F-0F04-47B5-9356-61197B2F07C8}" srcOrd="1" destOrd="0" presId="urn:microsoft.com/office/officeart/2018/2/layout/IconVerticalSolidList"/>
    <dgm:cxn modelId="{CEAB62DE-62A5-47E6-B2FB-E1F3D86DBC5C}" type="presParOf" srcId="{FFCB80A1-DB13-41BA-883F-73A72EA7B313}" destId="{C785B198-CD6D-4BA0-B1FC-64B4C12BA3EA}" srcOrd="2" destOrd="0" presId="urn:microsoft.com/office/officeart/2018/2/layout/IconVerticalSolidList"/>
    <dgm:cxn modelId="{6CB526FB-9F83-46EE-BAF0-76D314C8F1F0}" type="presParOf" srcId="{C785B198-CD6D-4BA0-B1FC-64B4C12BA3EA}" destId="{B9D63740-2BA7-4F48-85DC-634556E1DB0A}" srcOrd="0" destOrd="0" presId="urn:microsoft.com/office/officeart/2018/2/layout/IconVerticalSolidList"/>
    <dgm:cxn modelId="{AC9A8779-47B9-4A74-9F1B-6D417D907107}" type="presParOf" srcId="{C785B198-CD6D-4BA0-B1FC-64B4C12BA3EA}" destId="{62264704-B659-455C-AC8B-BD5919E7D2F1}" srcOrd="1" destOrd="0" presId="urn:microsoft.com/office/officeart/2018/2/layout/IconVerticalSolidList"/>
    <dgm:cxn modelId="{06EA35E5-6DCB-4BC0-990D-1A7955C4F019}" type="presParOf" srcId="{C785B198-CD6D-4BA0-B1FC-64B4C12BA3EA}" destId="{2649A16F-6F0B-4EF7-82A0-3108A54FB4CD}" srcOrd="2" destOrd="0" presId="urn:microsoft.com/office/officeart/2018/2/layout/IconVerticalSolidList"/>
    <dgm:cxn modelId="{ACAC094A-40E7-4BFE-B206-208ED8E02CA0}" type="presParOf" srcId="{C785B198-CD6D-4BA0-B1FC-64B4C12BA3EA}" destId="{EB0F8566-355B-4081-BC8F-60D391906F6F}" srcOrd="3" destOrd="0" presId="urn:microsoft.com/office/officeart/2018/2/layout/IconVerticalSolidList"/>
    <dgm:cxn modelId="{902FB0BE-C0E1-4188-B956-DD3A1D503B08}" type="presParOf" srcId="{FFCB80A1-DB13-41BA-883F-73A72EA7B313}" destId="{1FC681B7-6B00-4380-896A-1D4922DD54B4}" srcOrd="3" destOrd="0" presId="urn:microsoft.com/office/officeart/2018/2/layout/IconVerticalSolidList"/>
    <dgm:cxn modelId="{FB362684-549D-4C50-A229-62F7A3FB178A}" type="presParOf" srcId="{FFCB80A1-DB13-41BA-883F-73A72EA7B313}" destId="{1E1F26DA-95AB-423D-BF06-6F161D1ACB43}" srcOrd="4" destOrd="0" presId="urn:microsoft.com/office/officeart/2018/2/layout/IconVerticalSolidList"/>
    <dgm:cxn modelId="{B8A67F04-F4DF-4925-AA25-C2366FB5404D}" type="presParOf" srcId="{1E1F26DA-95AB-423D-BF06-6F161D1ACB43}" destId="{6CAB04A9-F944-4B5A-B714-6757C3EB2D96}" srcOrd="0" destOrd="0" presId="urn:microsoft.com/office/officeart/2018/2/layout/IconVerticalSolidList"/>
    <dgm:cxn modelId="{6ECBBA54-AAFC-4082-825D-1AC8C888B7B6}" type="presParOf" srcId="{1E1F26DA-95AB-423D-BF06-6F161D1ACB43}" destId="{DFFC1291-88B1-4942-9204-1CD4CD40777F}" srcOrd="1" destOrd="0" presId="urn:microsoft.com/office/officeart/2018/2/layout/IconVerticalSolidList"/>
    <dgm:cxn modelId="{65B2FD86-55CF-46C2-80A5-7D22F86620CF}" type="presParOf" srcId="{1E1F26DA-95AB-423D-BF06-6F161D1ACB43}" destId="{2A5E1157-BD62-48C2-B406-451AA7AA2EA5}" srcOrd="2" destOrd="0" presId="urn:microsoft.com/office/officeart/2018/2/layout/IconVerticalSolidList"/>
    <dgm:cxn modelId="{F26AE104-0588-46D3-880A-656D0249CDEB}" type="presParOf" srcId="{1E1F26DA-95AB-423D-BF06-6F161D1ACB43}" destId="{6E17D77C-168B-45FB-9C5D-AFCF9AB728A7}" srcOrd="3" destOrd="0" presId="urn:microsoft.com/office/officeart/2018/2/layout/IconVerticalSolidList"/>
    <dgm:cxn modelId="{9713CF34-6E7E-4E32-B9D0-90680934A1D3}" type="presParOf" srcId="{FFCB80A1-DB13-41BA-883F-73A72EA7B313}" destId="{C6C948E9-13B2-476A-9634-97F86A1B8125}" srcOrd="5" destOrd="0" presId="urn:microsoft.com/office/officeart/2018/2/layout/IconVerticalSolidList"/>
    <dgm:cxn modelId="{73D4142E-EF6F-4600-AFBB-3FCF02B7B93C}" type="presParOf" srcId="{FFCB80A1-DB13-41BA-883F-73A72EA7B313}" destId="{C0EE7789-AEC9-4733-B49D-F87FF03485DA}" srcOrd="6" destOrd="0" presId="urn:microsoft.com/office/officeart/2018/2/layout/IconVerticalSolidList"/>
    <dgm:cxn modelId="{29B3CC91-8F9A-4A9B-A4C4-DDA0C162EBAE}" type="presParOf" srcId="{C0EE7789-AEC9-4733-B49D-F87FF03485DA}" destId="{5B46AFBC-4A92-4B7B-9C31-C1277DF890ED}" srcOrd="0" destOrd="0" presId="urn:microsoft.com/office/officeart/2018/2/layout/IconVerticalSolidList"/>
    <dgm:cxn modelId="{DEBDA3F8-0320-42DD-8463-9620E1320EA8}" type="presParOf" srcId="{C0EE7789-AEC9-4733-B49D-F87FF03485DA}" destId="{17B5FD4C-8E7B-4DD6-A05A-50B21DDAC72C}" srcOrd="1" destOrd="0" presId="urn:microsoft.com/office/officeart/2018/2/layout/IconVerticalSolidList"/>
    <dgm:cxn modelId="{69C1648D-87C3-44B2-9E8F-F1831C685BB3}" type="presParOf" srcId="{C0EE7789-AEC9-4733-B49D-F87FF03485DA}" destId="{79DBA423-291E-4A33-8AA6-8683EF1FF3FE}" srcOrd="2" destOrd="0" presId="urn:microsoft.com/office/officeart/2018/2/layout/IconVerticalSolidList"/>
    <dgm:cxn modelId="{4BC47291-6DD9-4A14-954D-BF3902E8999E}" type="presParOf" srcId="{C0EE7789-AEC9-4733-B49D-F87FF03485DA}" destId="{0A0ECDF6-0A3D-4AB4-A130-AA9959A25888}" srcOrd="3" destOrd="0" presId="urn:microsoft.com/office/officeart/2018/2/layout/IconVerticalSolidList"/>
    <dgm:cxn modelId="{C0A21622-18A0-4C6E-BDC1-86883A317D54}" type="presParOf" srcId="{FFCB80A1-DB13-41BA-883F-73A72EA7B313}" destId="{577823EC-458B-45D5-B642-90B405E44456}" srcOrd="7" destOrd="0" presId="urn:microsoft.com/office/officeart/2018/2/layout/IconVerticalSolidList"/>
    <dgm:cxn modelId="{62A09863-C0A8-42A7-B610-3D062A1BD6A5}" type="presParOf" srcId="{FFCB80A1-DB13-41BA-883F-73A72EA7B313}" destId="{16E71EC6-B63A-49D1-9836-C622E36F4E50}" srcOrd="8" destOrd="0" presId="urn:microsoft.com/office/officeart/2018/2/layout/IconVerticalSolidList"/>
    <dgm:cxn modelId="{10DA61C3-8404-49FF-90EE-EFF837D10E8D}" type="presParOf" srcId="{16E71EC6-B63A-49D1-9836-C622E36F4E50}" destId="{E311B6C9-BE2C-4853-AE55-7687EFF910E7}" srcOrd="0" destOrd="0" presId="urn:microsoft.com/office/officeart/2018/2/layout/IconVerticalSolidList"/>
    <dgm:cxn modelId="{05DC35C5-7694-48C3-A28D-AA7502DC2882}" type="presParOf" srcId="{16E71EC6-B63A-49D1-9836-C622E36F4E50}" destId="{0FFDC206-AD59-4A5B-BA5B-D20E96A8F443}" srcOrd="1" destOrd="0" presId="urn:microsoft.com/office/officeart/2018/2/layout/IconVerticalSolidList"/>
    <dgm:cxn modelId="{C5F61D42-1C30-4B73-B846-6F70DF29735E}" type="presParOf" srcId="{16E71EC6-B63A-49D1-9836-C622E36F4E50}" destId="{212AC75C-7B09-4D86-8FF3-FCD30FFD2B9E}" srcOrd="2" destOrd="0" presId="urn:microsoft.com/office/officeart/2018/2/layout/IconVerticalSolidList"/>
    <dgm:cxn modelId="{80F38AF2-3AB0-4EBD-9072-CBF1A814AC16}" type="presParOf" srcId="{16E71EC6-B63A-49D1-9836-C622E36F4E50}" destId="{56A77A4D-DF31-4C75-8F29-7200E913B60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5A72603-BBFF-48F1-8605-8257F679C52A}"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AU"/>
        </a:p>
      </dgm:t>
    </dgm:pt>
    <dgm:pt modelId="{499ADA59-CF42-4D63-9DD5-C99A83A0AB8A}">
      <dgm:prSet phldrT="[Text]"/>
      <dgm:spPr/>
      <dgm:t>
        <a:bodyPr/>
        <a:lstStyle/>
        <a:p>
          <a:r>
            <a:rPr lang="en-AU"/>
            <a:t>Monitoring Self-Service Activities</a:t>
          </a:r>
          <a:endParaRPr lang="en-AU" dirty="0"/>
        </a:p>
      </dgm:t>
    </dgm:pt>
    <dgm:pt modelId="{3ACC46A6-CA1F-4C3C-BA85-CE1E42BEE9BB}" type="parTrans" cxnId="{C0842B10-D141-420D-BDD1-A57D64B038BB}">
      <dgm:prSet/>
      <dgm:spPr/>
      <dgm:t>
        <a:bodyPr/>
        <a:lstStyle/>
        <a:p>
          <a:endParaRPr lang="en-AU"/>
        </a:p>
      </dgm:t>
    </dgm:pt>
    <dgm:pt modelId="{38A41FEF-4A6D-4819-AAF9-1E2FADEA92CE}" type="sibTrans" cxnId="{C0842B10-D141-420D-BDD1-A57D64B038BB}">
      <dgm:prSet/>
      <dgm:spPr/>
      <dgm:t>
        <a:bodyPr/>
        <a:lstStyle/>
        <a:p>
          <a:endParaRPr lang="en-AU"/>
        </a:p>
      </dgm:t>
    </dgm:pt>
    <dgm:pt modelId="{B88EDABA-662E-42E2-A119-2D4C61B67B7E}">
      <dgm:prSet phldrT="[Text]"/>
      <dgm:spPr/>
      <dgm:t>
        <a:bodyPr/>
        <a:lstStyle/>
        <a:p>
          <a:r>
            <a:rPr lang="en-AU"/>
            <a:t>Auditing and Compliance</a:t>
          </a:r>
          <a:endParaRPr lang="en-AU" dirty="0"/>
        </a:p>
      </dgm:t>
    </dgm:pt>
    <dgm:pt modelId="{DC3AE505-89A3-4D18-8C31-CCC256FC2791}" type="parTrans" cxnId="{27A1141B-35DF-42EB-B086-6E2BB9DC3DB1}">
      <dgm:prSet/>
      <dgm:spPr/>
      <dgm:t>
        <a:bodyPr/>
        <a:lstStyle/>
        <a:p>
          <a:endParaRPr lang="en-AU"/>
        </a:p>
      </dgm:t>
    </dgm:pt>
    <dgm:pt modelId="{29921DA9-DDE2-467C-9ECE-8AF7FF13C889}" type="sibTrans" cxnId="{27A1141B-35DF-42EB-B086-6E2BB9DC3DB1}">
      <dgm:prSet/>
      <dgm:spPr/>
      <dgm:t>
        <a:bodyPr/>
        <a:lstStyle/>
        <a:p>
          <a:endParaRPr lang="en-AU"/>
        </a:p>
      </dgm:t>
    </dgm:pt>
    <dgm:pt modelId="{A38464CB-A552-4DF3-93FA-3AC967B31394}">
      <dgm:prSet phldrT="[Text]"/>
      <dgm:spPr/>
      <dgm:t>
        <a:bodyPr/>
        <a:lstStyle/>
        <a:p>
          <a:r>
            <a:rPr lang="en-AU"/>
            <a:t>Automated Remediation</a:t>
          </a:r>
          <a:endParaRPr lang="en-AU" dirty="0"/>
        </a:p>
      </dgm:t>
    </dgm:pt>
    <dgm:pt modelId="{AF2D52A2-6F2D-4FCF-ACB9-D106D7ED9B3D}" type="parTrans" cxnId="{AEB481A4-1074-40B0-8A1A-4AEFB2A537E5}">
      <dgm:prSet/>
      <dgm:spPr/>
      <dgm:t>
        <a:bodyPr/>
        <a:lstStyle/>
        <a:p>
          <a:endParaRPr lang="en-AU"/>
        </a:p>
      </dgm:t>
    </dgm:pt>
    <dgm:pt modelId="{09010F41-EE1F-4A9C-B749-9E22ADEE2FD7}" type="sibTrans" cxnId="{AEB481A4-1074-40B0-8A1A-4AEFB2A537E5}">
      <dgm:prSet/>
      <dgm:spPr/>
      <dgm:t>
        <a:bodyPr/>
        <a:lstStyle/>
        <a:p>
          <a:endParaRPr lang="en-AU"/>
        </a:p>
      </dgm:t>
    </dgm:pt>
    <dgm:pt modelId="{FC0E3916-2224-4FBA-8508-19F052C016FB}">
      <dgm:prSet phldrT="[Text]"/>
      <dgm:spPr/>
      <dgm:t>
        <a:bodyPr/>
        <a:lstStyle/>
        <a:p>
          <a:pPr>
            <a:lnSpc>
              <a:spcPct val="100000"/>
            </a:lnSpc>
          </a:pPr>
          <a:r>
            <a:rPr lang="en-AU" dirty="0"/>
            <a:t>Implement real-time logging and alerting</a:t>
          </a:r>
        </a:p>
      </dgm:t>
    </dgm:pt>
    <dgm:pt modelId="{0B4F32BB-4DD8-40D5-94A9-856B72DC02FB}" type="parTrans" cxnId="{1BE78138-4984-47F2-97EB-CD411EE756E1}">
      <dgm:prSet/>
      <dgm:spPr/>
      <dgm:t>
        <a:bodyPr/>
        <a:lstStyle/>
        <a:p>
          <a:endParaRPr lang="en-AU"/>
        </a:p>
      </dgm:t>
    </dgm:pt>
    <dgm:pt modelId="{56EE7663-8CD8-4967-BE6D-6D4D42A88731}" type="sibTrans" cxnId="{1BE78138-4984-47F2-97EB-CD411EE756E1}">
      <dgm:prSet/>
      <dgm:spPr/>
      <dgm:t>
        <a:bodyPr/>
        <a:lstStyle/>
        <a:p>
          <a:endParaRPr lang="en-AU"/>
        </a:p>
      </dgm:t>
    </dgm:pt>
    <dgm:pt modelId="{2D96D33D-8E8B-4D98-B80D-CBC0A51E474C}">
      <dgm:prSet phldrT="[Text]"/>
      <dgm:spPr/>
      <dgm:t>
        <a:bodyPr/>
        <a:lstStyle/>
        <a:p>
          <a:pPr>
            <a:lnSpc>
              <a:spcPct val="100000"/>
            </a:lnSpc>
          </a:pPr>
          <a:r>
            <a:rPr lang="en-AU" dirty="0"/>
            <a:t>Azure Monitor and Log Analytics</a:t>
          </a:r>
        </a:p>
      </dgm:t>
    </dgm:pt>
    <dgm:pt modelId="{D367A3B1-DA6A-473E-A25B-94BC3EE2E6E9}" type="parTrans" cxnId="{D045D8FD-F40F-4A97-B89D-90DE638E7FBB}">
      <dgm:prSet/>
      <dgm:spPr/>
      <dgm:t>
        <a:bodyPr/>
        <a:lstStyle/>
        <a:p>
          <a:endParaRPr lang="en-AU"/>
        </a:p>
      </dgm:t>
    </dgm:pt>
    <dgm:pt modelId="{0E9C134A-94D1-4735-B6B5-5AAF90C0A808}" type="sibTrans" cxnId="{D045D8FD-F40F-4A97-B89D-90DE638E7FBB}">
      <dgm:prSet/>
      <dgm:spPr/>
      <dgm:t>
        <a:bodyPr/>
        <a:lstStyle/>
        <a:p>
          <a:endParaRPr lang="en-AU"/>
        </a:p>
      </dgm:t>
    </dgm:pt>
    <dgm:pt modelId="{0AC0CEDF-33F2-4A07-A60E-704047AE73AC}">
      <dgm:prSet phldrT="[Text]"/>
      <dgm:spPr/>
      <dgm:t>
        <a:bodyPr/>
        <a:lstStyle/>
        <a:p>
          <a:pPr>
            <a:lnSpc>
              <a:spcPct val="100000"/>
            </a:lnSpc>
          </a:pPr>
          <a:r>
            <a:rPr lang="en-AU" dirty="0"/>
            <a:t>Visualize KPIs with custom dashboards</a:t>
          </a:r>
        </a:p>
      </dgm:t>
    </dgm:pt>
    <dgm:pt modelId="{67466423-5990-4F7C-9D3D-7546E91F409E}" type="parTrans" cxnId="{5ED0DCA5-CF0C-4935-88E2-529E1AC0795A}">
      <dgm:prSet/>
      <dgm:spPr/>
      <dgm:t>
        <a:bodyPr/>
        <a:lstStyle/>
        <a:p>
          <a:endParaRPr lang="en-AU"/>
        </a:p>
      </dgm:t>
    </dgm:pt>
    <dgm:pt modelId="{47F399E8-544F-4277-BC57-9D5E55DC90A0}" type="sibTrans" cxnId="{5ED0DCA5-CF0C-4935-88E2-529E1AC0795A}">
      <dgm:prSet/>
      <dgm:spPr/>
      <dgm:t>
        <a:bodyPr/>
        <a:lstStyle/>
        <a:p>
          <a:endParaRPr lang="en-AU"/>
        </a:p>
      </dgm:t>
    </dgm:pt>
    <dgm:pt modelId="{77ADB6D7-9AE3-4DD5-B297-C90D34FD57B0}">
      <dgm:prSet phldrT="[Text]"/>
      <dgm:spPr/>
      <dgm:t>
        <a:bodyPr/>
        <a:lstStyle/>
        <a:p>
          <a:pPr>
            <a:lnSpc>
              <a:spcPct val="100000"/>
            </a:lnSpc>
          </a:pPr>
          <a:r>
            <a:rPr lang="en-AU" dirty="0"/>
            <a:t>Ensure compliance with industry standards</a:t>
          </a:r>
        </a:p>
      </dgm:t>
    </dgm:pt>
    <dgm:pt modelId="{D26D7613-3B2C-4D00-8EA1-0D3E7FC6F800}" type="parTrans" cxnId="{A75EFF68-FEC6-4F9E-98AB-A28B11EE3516}">
      <dgm:prSet/>
      <dgm:spPr/>
      <dgm:t>
        <a:bodyPr/>
        <a:lstStyle/>
        <a:p>
          <a:endParaRPr lang="en-AU"/>
        </a:p>
      </dgm:t>
    </dgm:pt>
    <dgm:pt modelId="{E899A907-D729-48B3-B2E6-6263F55AD65A}" type="sibTrans" cxnId="{A75EFF68-FEC6-4F9E-98AB-A28B11EE3516}">
      <dgm:prSet/>
      <dgm:spPr/>
      <dgm:t>
        <a:bodyPr/>
        <a:lstStyle/>
        <a:p>
          <a:endParaRPr lang="en-AU"/>
        </a:p>
      </dgm:t>
    </dgm:pt>
    <dgm:pt modelId="{C52092AA-81FF-48C8-940F-174E1F2BA486}">
      <dgm:prSet phldrT="[Text]"/>
      <dgm:spPr/>
      <dgm:t>
        <a:bodyPr/>
        <a:lstStyle/>
        <a:p>
          <a:pPr>
            <a:lnSpc>
              <a:spcPct val="100000"/>
            </a:lnSpc>
          </a:pPr>
          <a:r>
            <a:rPr lang="en-AU" dirty="0"/>
            <a:t>Use Azure Policy and Microsoft Defender for Cloud</a:t>
          </a:r>
        </a:p>
      </dgm:t>
    </dgm:pt>
    <dgm:pt modelId="{4A562E05-50E4-4DAA-85D0-D10A5487B478}" type="parTrans" cxnId="{07BB225E-2E4D-4DDD-A848-1A246315023A}">
      <dgm:prSet/>
      <dgm:spPr/>
      <dgm:t>
        <a:bodyPr/>
        <a:lstStyle/>
        <a:p>
          <a:endParaRPr lang="en-AU"/>
        </a:p>
      </dgm:t>
    </dgm:pt>
    <dgm:pt modelId="{D0858A05-C354-4965-A261-5DA479CEB6C5}" type="sibTrans" cxnId="{07BB225E-2E4D-4DDD-A848-1A246315023A}">
      <dgm:prSet/>
      <dgm:spPr/>
      <dgm:t>
        <a:bodyPr/>
        <a:lstStyle/>
        <a:p>
          <a:endParaRPr lang="en-AU"/>
        </a:p>
      </dgm:t>
    </dgm:pt>
    <dgm:pt modelId="{0027AFF6-07A0-404C-9EB2-3EB9DA1D1964}">
      <dgm:prSet phldrT="[Text]"/>
      <dgm:spPr/>
      <dgm:t>
        <a:bodyPr/>
        <a:lstStyle/>
        <a:p>
          <a:pPr>
            <a:lnSpc>
              <a:spcPct val="100000"/>
            </a:lnSpc>
          </a:pPr>
          <a:r>
            <a:rPr lang="en-AU" dirty="0"/>
            <a:t>Conduct regular audits of self-service workflows</a:t>
          </a:r>
        </a:p>
      </dgm:t>
    </dgm:pt>
    <dgm:pt modelId="{847886EB-082A-4124-AA54-FB3887D1A27D}" type="parTrans" cxnId="{552F0989-7FDC-404C-8B0B-E6CB4B5384E8}">
      <dgm:prSet/>
      <dgm:spPr/>
      <dgm:t>
        <a:bodyPr/>
        <a:lstStyle/>
        <a:p>
          <a:endParaRPr lang="en-AU"/>
        </a:p>
      </dgm:t>
    </dgm:pt>
    <dgm:pt modelId="{D965FFB0-08CA-419E-B563-939F6DDF00C3}" type="sibTrans" cxnId="{552F0989-7FDC-404C-8B0B-E6CB4B5384E8}">
      <dgm:prSet/>
      <dgm:spPr/>
      <dgm:t>
        <a:bodyPr/>
        <a:lstStyle/>
        <a:p>
          <a:endParaRPr lang="en-AU"/>
        </a:p>
      </dgm:t>
    </dgm:pt>
    <dgm:pt modelId="{1BFA6A3B-2ABE-45DF-B5BC-8DADC685B9E9}">
      <dgm:prSet phldrT="[Text]"/>
      <dgm:spPr/>
      <dgm:t>
        <a:bodyPr/>
        <a:lstStyle/>
        <a:p>
          <a:pPr>
            <a:lnSpc>
              <a:spcPct val="100000"/>
            </a:lnSpc>
          </a:pPr>
          <a:r>
            <a:rPr lang="en-AU" dirty="0"/>
            <a:t>Automate policy enforcement with Azure Policy and OPA</a:t>
          </a:r>
        </a:p>
      </dgm:t>
    </dgm:pt>
    <dgm:pt modelId="{D9CAA98A-3AD5-4DA2-9740-87328C31CCFD}" type="parTrans" cxnId="{0F73E103-CD5A-434A-B8B2-08CB2D6EAC1E}">
      <dgm:prSet/>
      <dgm:spPr/>
      <dgm:t>
        <a:bodyPr/>
        <a:lstStyle/>
        <a:p>
          <a:endParaRPr lang="en-AU"/>
        </a:p>
      </dgm:t>
    </dgm:pt>
    <dgm:pt modelId="{C44D7693-C35E-45D2-8055-E523EE85E065}" type="sibTrans" cxnId="{0F73E103-CD5A-434A-B8B2-08CB2D6EAC1E}">
      <dgm:prSet/>
      <dgm:spPr/>
      <dgm:t>
        <a:bodyPr/>
        <a:lstStyle/>
        <a:p>
          <a:endParaRPr lang="en-AU"/>
        </a:p>
      </dgm:t>
    </dgm:pt>
    <dgm:pt modelId="{47E5CC8C-CCB2-4A0D-84EF-51384998A8F8}">
      <dgm:prSet phldrT="[Text]"/>
      <dgm:spPr/>
      <dgm:t>
        <a:bodyPr/>
        <a:lstStyle/>
        <a:p>
          <a:pPr>
            <a:lnSpc>
              <a:spcPct val="100000"/>
            </a:lnSpc>
          </a:pPr>
          <a:r>
            <a:rPr lang="en-AU" dirty="0"/>
            <a:t>Implement automated rollback mechanisms</a:t>
          </a:r>
        </a:p>
      </dgm:t>
    </dgm:pt>
    <dgm:pt modelId="{7CEB295A-3F09-4826-AA01-B17B6A878288}" type="parTrans" cxnId="{8C8B6502-E9B1-439D-8503-528A67D23BBF}">
      <dgm:prSet/>
      <dgm:spPr/>
      <dgm:t>
        <a:bodyPr/>
        <a:lstStyle/>
        <a:p>
          <a:endParaRPr lang="en-AU"/>
        </a:p>
      </dgm:t>
    </dgm:pt>
    <dgm:pt modelId="{7C6597EF-E80C-4968-85B0-D714CBF6F38C}" type="sibTrans" cxnId="{8C8B6502-E9B1-439D-8503-528A67D23BBF}">
      <dgm:prSet/>
      <dgm:spPr/>
      <dgm:t>
        <a:bodyPr/>
        <a:lstStyle/>
        <a:p>
          <a:endParaRPr lang="en-AU"/>
        </a:p>
      </dgm:t>
    </dgm:pt>
    <dgm:pt modelId="{A2BEF5AC-43B1-4623-9104-F786FDFCF282}">
      <dgm:prSet phldrT="[Text]"/>
      <dgm:spPr/>
      <dgm:t>
        <a:bodyPr/>
        <a:lstStyle/>
        <a:p>
          <a:pPr>
            <a:lnSpc>
              <a:spcPct val="100000"/>
            </a:lnSpc>
          </a:pPr>
          <a:r>
            <a:rPr lang="en-AU" dirty="0"/>
            <a:t>Ensure consistent application of policies.</a:t>
          </a:r>
        </a:p>
      </dgm:t>
    </dgm:pt>
    <dgm:pt modelId="{A082B648-7C6C-4914-9704-97E97E95C075}" type="parTrans" cxnId="{87E3DB3A-5564-4B64-B086-E0021C539BB7}">
      <dgm:prSet/>
      <dgm:spPr/>
      <dgm:t>
        <a:bodyPr/>
        <a:lstStyle/>
        <a:p>
          <a:endParaRPr lang="en-AU"/>
        </a:p>
      </dgm:t>
    </dgm:pt>
    <dgm:pt modelId="{55E1753F-8F57-4FE1-96CE-E75175381869}" type="sibTrans" cxnId="{87E3DB3A-5564-4B64-B086-E0021C539BB7}">
      <dgm:prSet/>
      <dgm:spPr/>
      <dgm:t>
        <a:bodyPr/>
        <a:lstStyle/>
        <a:p>
          <a:endParaRPr lang="en-AU"/>
        </a:p>
      </dgm:t>
    </dgm:pt>
    <dgm:pt modelId="{8299F92D-C104-427B-98B5-48451D6C08CE}" type="pres">
      <dgm:prSet presAssocID="{85A72603-BBFF-48F1-8605-8257F679C52A}" presName="linear" presStyleCnt="0">
        <dgm:presLayoutVars>
          <dgm:dir/>
          <dgm:animLvl val="lvl"/>
          <dgm:resizeHandles val="exact"/>
        </dgm:presLayoutVars>
      </dgm:prSet>
      <dgm:spPr/>
    </dgm:pt>
    <dgm:pt modelId="{1989800C-2311-44D9-B8A9-7CF26AAE9035}" type="pres">
      <dgm:prSet presAssocID="{499ADA59-CF42-4D63-9DD5-C99A83A0AB8A}" presName="parentLin" presStyleCnt="0"/>
      <dgm:spPr/>
    </dgm:pt>
    <dgm:pt modelId="{149FE290-2B9A-4A05-B4F7-E1383A0AAE97}" type="pres">
      <dgm:prSet presAssocID="{499ADA59-CF42-4D63-9DD5-C99A83A0AB8A}" presName="parentLeftMargin" presStyleLbl="node1" presStyleIdx="0" presStyleCnt="3"/>
      <dgm:spPr/>
    </dgm:pt>
    <dgm:pt modelId="{8B759EC6-2173-46E6-B528-15B767361935}" type="pres">
      <dgm:prSet presAssocID="{499ADA59-CF42-4D63-9DD5-C99A83A0AB8A}" presName="parentText" presStyleLbl="node1" presStyleIdx="0" presStyleCnt="3">
        <dgm:presLayoutVars>
          <dgm:chMax val="0"/>
          <dgm:bulletEnabled val="1"/>
        </dgm:presLayoutVars>
      </dgm:prSet>
      <dgm:spPr/>
    </dgm:pt>
    <dgm:pt modelId="{BF92B449-373A-4489-9620-F1519C0806DC}" type="pres">
      <dgm:prSet presAssocID="{499ADA59-CF42-4D63-9DD5-C99A83A0AB8A}" presName="negativeSpace" presStyleCnt="0"/>
      <dgm:spPr/>
    </dgm:pt>
    <dgm:pt modelId="{0DF943FC-FA8D-49D1-8E67-F0E7757395C6}" type="pres">
      <dgm:prSet presAssocID="{499ADA59-CF42-4D63-9DD5-C99A83A0AB8A}" presName="childText" presStyleLbl="conFgAcc1" presStyleIdx="0" presStyleCnt="3">
        <dgm:presLayoutVars>
          <dgm:bulletEnabled val="1"/>
        </dgm:presLayoutVars>
      </dgm:prSet>
      <dgm:spPr/>
    </dgm:pt>
    <dgm:pt modelId="{0A4FA82A-1BCB-444A-A945-E9AAD2B4358A}" type="pres">
      <dgm:prSet presAssocID="{38A41FEF-4A6D-4819-AAF9-1E2FADEA92CE}" presName="spaceBetweenRectangles" presStyleCnt="0"/>
      <dgm:spPr/>
    </dgm:pt>
    <dgm:pt modelId="{669242F7-2C55-40DA-B7F7-2DEA252E53F6}" type="pres">
      <dgm:prSet presAssocID="{B88EDABA-662E-42E2-A119-2D4C61B67B7E}" presName="parentLin" presStyleCnt="0"/>
      <dgm:spPr/>
    </dgm:pt>
    <dgm:pt modelId="{A09C3574-6893-4F0A-985F-5ACB89D6CA0A}" type="pres">
      <dgm:prSet presAssocID="{B88EDABA-662E-42E2-A119-2D4C61B67B7E}" presName="parentLeftMargin" presStyleLbl="node1" presStyleIdx="0" presStyleCnt="3"/>
      <dgm:spPr/>
    </dgm:pt>
    <dgm:pt modelId="{C92F6A87-8655-46D0-807C-3F2E31AD2D6F}" type="pres">
      <dgm:prSet presAssocID="{B88EDABA-662E-42E2-A119-2D4C61B67B7E}" presName="parentText" presStyleLbl="node1" presStyleIdx="1" presStyleCnt="3">
        <dgm:presLayoutVars>
          <dgm:chMax val="0"/>
          <dgm:bulletEnabled val="1"/>
        </dgm:presLayoutVars>
      </dgm:prSet>
      <dgm:spPr/>
    </dgm:pt>
    <dgm:pt modelId="{740BA181-E188-4337-93CC-30F56F758C0B}" type="pres">
      <dgm:prSet presAssocID="{B88EDABA-662E-42E2-A119-2D4C61B67B7E}" presName="negativeSpace" presStyleCnt="0"/>
      <dgm:spPr/>
    </dgm:pt>
    <dgm:pt modelId="{E37C433E-F89B-4904-9912-DE2EF9E920F4}" type="pres">
      <dgm:prSet presAssocID="{B88EDABA-662E-42E2-A119-2D4C61B67B7E}" presName="childText" presStyleLbl="conFgAcc1" presStyleIdx="1" presStyleCnt="3">
        <dgm:presLayoutVars>
          <dgm:bulletEnabled val="1"/>
        </dgm:presLayoutVars>
      </dgm:prSet>
      <dgm:spPr/>
    </dgm:pt>
    <dgm:pt modelId="{F1C87591-FFB3-43FF-933B-37D41D6D18E8}" type="pres">
      <dgm:prSet presAssocID="{29921DA9-DDE2-467C-9ECE-8AF7FF13C889}" presName="spaceBetweenRectangles" presStyleCnt="0"/>
      <dgm:spPr/>
    </dgm:pt>
    <dgm:pt modelId="{AB78A255-2BCF-4428-8854-1AACE0A0D305}" type="pres">
      <dgm:prSet presAssocID="{A38464CB-A552-4DF3-93FA-3AC967B31394}" presName="parentLin" presStyleCnt="0"/>
      <dgm:spPr/>
    </dgm:pt>
    <dgm:pt modelId="{E29DC58B-A12C-48E6-A3DC-4B4A80D038F8}" type="pres">
      <dgm:prSet presAssocID="{A38464CB-A552-4DF3-93FA-3AC967B31394}" presName="parentLeftMargin" presStyleLbl="node1" presStyleIdx="1" presStyleCnt="3"/>
      <dgm:spPr/>
    </dgm:pt>
    <dgm:pt modelId="{7AF9FEFF-6431-4F75-BE50-C73B92D39B33}" type="pres">
      <dgm:prSet presAssocID="{A38464CB-A552-4DF3-93FA-3AC967B31394}" presName="parentText" presStyleLbl="node1" presStyleIdx="2" presStyleCnt="3">
        <dgm:presLayoutVars>
          <dgm:chMax val="0"/>
          <dgm:bulletEnabled val="1"/>
        </dgm:presLayoutVars>
      </dgm:prSet>
      <dgm:spPr/>
    </dgm:pt>
    <dgm:pt modelId="{55AACA31-41B2-4805-8664-BF3D6E090AB8}" type="pres">
      <dgm:prSet presAssocID="{A38464CB-A552-4DF3-93FA-3AC967B31394}" presName="negativeSpace" presStyleCnt="0"/>
      <dgm:spPr/>
    </dgm:pt>
    <dgm:pt modelId="{8A688987-AFC4-4CB0-986B-DF481FD0D12A}" type="pres">
      <dgm:prSet presAssocID="{A38464CB-A552-4DF3-93FA-3AC967B31394}" presName="childText" presStyleLbl="conFgAcc1" presStyleIdx="2" presStyleCnt="3">
        <dgm:presLayoutVars>
          <dgm:bulletEnabled val="1"/>
        </dgm:presLayoutVars>
      </dgm:prSet>
      <dgm:spPr/>
    </dgm:pt>
  </dgm:ptLst>
  <dgm:cxnLst>
    <dgm:cxn modelId="{8C8B6502-E9B1-439D-8503-528A67D23BBF}" srcId="{A38464CB-A552-4DF3-93FA-3AC967B31394}" destId="{47E5CC8C-CCB2-4A0D-84EF-51384998A8F8}" srcOrd="1" destOrd="0" parTransId="{7CEB295A-3F09-4826-AA01-B17B6A878288}" sibTransId="{7C6597EF-E80C-4968-85B0-D714CBF6F38C}"/>
    <dgm:cxn modelId="{0F73E103-CD5A-434A-B8B2-08CB2D6EAC1E}" srcId="{A38464CB-A552-4DF3-93FA-3AC967B31394}" destId="{1BFA6A3B-2ABE-45DF-B5BC-8DADC685B9E9}" srcOrd="0" destOrd="0" parTransId="{D9CAA98A-3AD5-4DA2-9740-87328C31CCFD}" sibTransId="{C44D7693-C35E-45D2-8055-E523EE85E065}"/>
    <dgm:cxn modelId="{C0842B10-D141-420D-BDD1-A57D64B038BB}" srcId="{85A72603-BBFF-48F1-8605-8257F679C52A}" destId="{499ADA59-CF42-4D63-9DD5-C99A83A0AB8A}" srcOrd="0" destOrd="0" parTransId="{3ACC46A6-CA1F-4C3C-BA85-CE1E42BEE9BB}" sibTransId="{38A41FEF-4A6D-4819-AAF9-1E2FADEA92CE}"/>
    <dgm:cxn modelId="{C382FD13-788F-41DB-B3F5-791A86652663}" type="presOf" srcId="{499ADA59-CF42-4D63-9DD5-C99A83A0AB8A}" destId="{8B759EC6-2173-46E6-B528-15B767361935}" srcOrd="1" destOrd="0" presId="urn:microsoft.com/office/officeart/2005/8/layout/list1"/>
    <dgm:cxn modelId="{E025B719-8101-4C32-B922-ACEB72B75375}" type="presOf" srcId="{A38464CB-A552-4DF3-93FA-3AC967B31394}" destId="{E29DC58B-A12C-48E6-A3DC-4B4A80D038F8}" srcOrd="0" destOrd="0" presId="urn:microsoft.com/office/officeart/2005/8/layout/list1"/>
    <dgm:cxn modelId="{27A1141B-35DF-42EB-B086-6E2BB9DC3DB1}" srcId="{85A72603-BBFF-48F1-8605-8257F679C52A}" destId="{B88EDABA-662E-42E2-A119-2D4C61B67B7E}" srcOrd="1" destOrd="0" parTransId="{DC3AE505-89A3-4D18-8C31-CCC256FC2791}" sibTransId="{29921DA9-DDE2-467C-9ECE-8AF7FF13C889}"/>
    <dgm:cxn modelId="{1BE78138-4984-47F2-97EB-CD411EE756E1}" srcId="{499ADA59-CF42-4D63-9DD5-C99A83A0AB8A}" destId="{FC0E3916-2224-4FBA-8508-19F052C016FB}" srcOrd="0" destOrd="0" parTransId="{0B4F32BB-4DD8-40D5-94A9-856B72DC02FB}" sibTransId="{56EE7663-8CD8-4967-BE6D-6D4D42A88731}"/>
    <dgm:cxn modelId="{87E3DB3A-5564-4B64-B086-E0021C539BB7}" srcId="{A38464CB-A552-4DF3-93FA-3AC967B31394}" destId="{A2BEF5AC-43B1-4623-9104-F786FDFCF282}" srcOrd="2" destOrd="0" parTransId="{A082B648-7C6C-4914-9704-97E97E95C075}" sibTransId="{55E1753F-8F57-4FE1-96CE-E75175381869}"/>
    <dgm:cxn modelId="{4AF8265D-2610-456F-A07F-6D557851821B}" type="presOf" srcId="{77ADB6D7-9AE3-4DD5-B297-C90D34FD57B0}" destId="{E37C433E-F89B-4904-9912-DE2EF9E920F4}" srcOrd="0" destOrd="0" presId="urn:microsoft.com/office/officeart/2005/8/layout/list1"/>
    <dgm:cxn modelId="{7684725D-9333-4EC8-9770-F4BA92F94DC5}" type="presOf" srcId="{85A72603-BBFF-48F1-8605-8257F679C52A}" destId="{8299F92D-C104-427B-98B5-48451D6C08CE}" srcOrd="0" destOrd="0" presId="urn:microsoft.com/office/officeart/2005/8/layout/list1"/>
    <dgm:cxn modelId="{07BB225E-2E4D-4DDD-A848-1A246315023A}" srcId="{B88EDABA-662E-42E2-A119-2D4C61B67B7E}" destId="{C52092AA-81FF-48C8-940F-174E1F2BA486}" srcOrd="1" destOrd="0" parTransId="{4A562E05-50E4-4DAA-85D0-D10A5487B478}" sibTransId="{D0858A05-C354-4965-A261-5DA479CEB6C5}"/>
    <dgm:cxn modelId="{28524E60-5FA3-430E-A448-FB6D7C984837}" type="presOf" srcId="{B88EDABA-662E-42E2-A119-2D4C61B67B7E}" destId="{C92F6A87-8655-46D0-807C-3F2E31AD2D6F}" srcOrd="1" destOrd="0" presId="urn:microsoft.com/office/officeart/2005/8/layout/list1"/>
    <dgm:cxn modelId="{A75EFF68-FEC6-4F9E-98AB-A28B11EE3516}" srcId="{B88EDABA-662E-42E2-A119-2D4C61B67B7E}" destId="{77ADB6D7-9AE3-4DD5-B297-C90D34FD57B0}" srcOrd="0" destOrd="0" parTransId="{D26D7613-3B2C-4D00-8EA1-0D3E7FC6F800}" sibTransId="{E899A907-D729-48B3-B2E6-6263F55AD65A}"/>
    <dgm:cxn modelId="{CF0BEE51-473F-4735-82CE-E6518E59F8B0}" type="presOf" srcId="{0AC0CEDF-33F2-4A07-A60E-704047AE73AC}" destId="{0DF943FC-FA8D-49D1-8E67-F0E7757395C6}" srcOrd="0" destOrd="2" presId="urn:microsoft.com/office/officeart/2005/8/layout/list1"/>
    <dgm:cxn modelId="{E7811876-629C-48DE-91E7-B3522038FC8D}" type="presOf" srcId="{A2BEF5AC-43B1-4623-9104-F786FDFCF282}" destId="{8A688987-AFC4-4CB0-986B-DF481FD0D12A}" srcOrd="0" destOrd="2" presId="urn:microsoft.com/office/officeart/2005/8/layout/list1"/>
    <dgm:cxn modelId="{C5FABA56-B1B0-445A-B421-E35BCFEA1287}" type="presOf" srcId="{C52092AA-81FF-48C8-940F-174E1F2BA486}" destId="{E37C433E-F89B-4904-9912-DE2EF9E920F4}" srcOrd="0" destOrd="1" presId="urn:microsoft.com/office/officeart/2005/8/layout/list1"/>
    <dgm:cxn modelId="{552F0989-7FDC-404C-8B0B-E6CB4B5384E8}" srcId="{B88EDABA-662E-42E2-A119-2D4C61B67B7E}" destId="{0027AFF6-07A0-404C-9EB2-3EB9DA1D1964}" srcOrd="2" destOrd="0" parTransId="{847886EB-082A-4124-AA54-FB3887D1A27D}" sibTransId="{D965FFB0-08CA-419E-B563-939F6DDF00C3}"/>
    <dgm:cxn modelId="{0A1DCD8D-EF8E-4551-BAAD-AA46D29BF4B8}" type="presOf" srcId="{B88EDABA-662E-42E2-A119-2D4C61B67B7E}" destId="{A09C3574-6893-4F0A-985F-5ACB89D6CA0A}" srcOrd="0" destOrd="0" presId="urn:microsoft.com/office/officeart/2005/8/layout/list1"/>
    <dgm:cxn modelId="{CD3C6A8F-195D-4E43-9905-715DA27FB69F}" type="presOf" srcId="{FC0E3916-2224-4FBA-8508-19F052C016FB}" destId="{0DF943FC-FA8D-49D1-8E67-F0E7757395C6}" srcOrd="0" destOrd="0" presId="urn:microsoft.com/office/officeart/2005/8/layout/list1"/>
    <dgm:cxn modelId="{3E1A9AA0-C861-443A-8526-D33BF3BBF247}" type="presOf" srcId="{1BFA6A3B-2ABE-45DF-B5BC-8DADC685B9E9}" destId="{8A688987-AFC4-4CB0-986B-DF481FD0D12A}" srcOrd="0" destOrd="0" presId="urn:microsoft.com/office/officeart/2005/8/layout/list1"/>
    <dgm:cxn modelId="{AEB481A4-1074-40B0-8A1A-4AEFB2A537E5}" srcId="{85A72603-BBFF-48F1-8605-8257F679C52A}" destId="{A38464CB-A552-4DF3-93FA-3AC967B31394}" srcOrd="2" destOrd="0" parTransId="{AF2D52A2-6F2D-4FCF-ACB9-D106D7ED9B3D}" sibTransId="{09010F41-EE1F-4A9C-B749-9E22ADEE2FD7}"/>
    <dgm:cxn modelId="{5ED0DCA5-CF0C-4935-88E2-529E1AC0795A}" srcId="{499ADA59-CF42-4D63-9DD5-C99A83A0AB8A}" destId="{0AC0CEDF-33F2-4A07-A60E-704047AE73AC}" srcOrd="2" destOrd="0" parTransId="{67466423-5990-4F7C-9D3D-7546E91F409E}" sibTransId="{47F399E8-544F-4277-BC57-9D5E55DC90A0}"/>
    <dgm:cxn modelId="{076C50B6-958C-4524-B7B4-2BCACEF11496}" type="presOf" srcId="{A38464CB-A552-4DF3-93FA-3AC967B31394}" destId="{7AF9FEFF-6431-4F75-BE50-C73B92D39B33}" srcOrd="1" destOrd="0" presId="urn:microsoft.com/office/officeart/2005/8/layout/list1"/>
    <dgm:cxn modelId="{578011C2-B711-4B65-83D7-E47E5399A08A}" type="presOf" srcId="{2D96D33D-8E8B-4D98-B80D-CBC0A51E474C}" destId="{0DF943FC-FA8D-49D1-8E67-F0E7757395C6}" srcOrd="0" destOrd="1" presId="urn:microsoft.com/office/officeart/2005/8/layout/list1"/>
    <dgm:cxn modelId="{23EF71D6-DDBF-4AD8-9582-94FDAA809556}" type="presOf" srcId="{499ADA59-CF42-4D63-9DD5-C99A83A0AB8A}" destId="{149FE290-2B9A-4A05-B4F7-E1383A0AAE97}" srcOrd="0" destOrd="0" presId="urn:microsoft.com/office/officeart/2005/8/layout/list1"/>
    <dgm:cxn modelId="{788B51E5-B42A-4589-A9D9-7B718A2B4BE5}" type="presOf" srcId="{0027AFF6-07A0-404C-9EB2-3EB9DA1D1964}" destId="{E37C433E-F89B-4904-9912-DE2EF9E920F4}" srcOrd="0" destOrd="2" presId="urn:microsoft.com/office/officeart/2005/8/layout/list1"/>
    <dgm:cxn modelId="{F66503EF-DCAA-4452-87E7-005BB430F3D6}" type="presOf" srcId="{47E5CC8C-CCB2-4A0D-84EF-51384998A8F8}" destId="{8A688987-AFC4-4CB0-986B-DF481FD0D12A}" srcOrd="0" destOrd="1" presId="urn:microsoft.com/office/officeart/2005/8/layout/list1"/>
    <dgm:cxn modelId="{D045D8FD-F40F-4A97-B89D-90DE638E7FBB}" srcId="{499ADA59-CF42-4D63-9DD5-C99A83A0AB8A}" destId="{2D96D33D-8E8B-4D98-B80D-CBC0A51E474C}" srcOrd="1" destOrd="0" parTransId="{D367A3B1-DA6A-473E-A25B-94BC3EE2E6E9}" sibTransId="{0E9C134A-94D1-4735-B6B5-5AAF90C0A808}"/>
    <dgm:cxn modelId="{DC02C938-0DB5-4D7B-AEFD-7D60B0CC619E}" type="presParOf" srcId="{8299F92D-C104-427B-98B5-48451D6C08CE}" destId="{1989800C-2311-44D9-B8A9-7CF26AAE9035}" srcOrd="0" destOrd="0" presId="urn:microsoft.com/office/officeart/2005/8/layout/list1"/>
    <dgm:cxn modelId="{1DC383D2-287C-49CB-AAA5-137E15E571A8}" type="presParOf" srcId="{1989800C-2311-44D9-B8A9-7CF26AAE9035}" destId="{149FE290-2B9A-4A05-B4F7-E1383A0AAE97}" srcOrd="0" destOrd="0" presId="urn:microsoft.com/office/officeart/2005/8/layout/list1"/>
    <dgm:cxn modelId="{9BF28286-2F0F-435A-8829-E6DCA5B2437B}" type="presParOf" srcId="{1989800C-2311-44D9-B8A9-7CF26AAE9035}" destId="{8B759EC6-2173-46E6-B528-15B767361935}" srcOrd="1" destOrd="0" presId="urn:microsoft.com/office/officeart/2005/8/layout/list1"/>
    <dgm:cxn modelId="{C694F8AA-DD6A-409D-A1C3-CE370E06349F}" type="presParOf" srcId="{8299F92D-C104-427B-98B5-48451D6C08CE}" destId="{BF92B449-373A-4489-9620-F1519C0806DC}" srcOrd="1" destOrd="0" presId="urn:microsoft.com/office/officeart/2005/8/layout/list1"/>
    <dgm:cxn modelId="{7EB7884C-3EDB-4472-9BD9-778533031BE2}" type="presParOf" srcId="{8299F92D-C104-427B-98B5-48451D6C08CE}" destId="{0DF943FC-FA8D-49D1-8E67-F0E7757395C6}" srcOrd="2" destOrd="0" presId="urn:microsoft.com/office/officeart/2005/8/layout/list1"/>
    <dgm:cxn modelId="{3CA515C4-8E2C-40B7-BA30-275F2AC366B8}" type="presParOf" srcId="{8299F92D-C104-427B-98B5-48451D6C08CE}" destId="{0A4FA82A-1BCB-444A-A945-E9AAD2B4358A}" srcOrd="3" destOrd="0" presId="urn:microsoft.com/office/officeart/2005/8/layout/list1"/>
    <dgm:cxn modelId="{C522E96A-901A-4E0B-8E01-B30748D75F62}" type="presParOf" srcId="{8299F92D-C104-427B-98B5-48451D6C08CE}" destId="{669242F7-2C55-40DA-B7F7-2DEA252E53F6}" srcOrd="4" destOrd="0" presId="urn:microsoft.com/office/officeart/2005/8/layout/list1"/>
    <dgm:cxn modelId="{DEF80DA4-B570-4BA1-8329-068F8ABF4D38}" type="presParOf" srcId="{669242F7-2C55-40DA-B7F7-2DEA252E53F6}" destId="{A09C3574-6893-4F0A-985F-5ACB89D6CA0A}" srcOrd="0" destOrd="0" presId="urn:microsoft.com/office/officeart/2005/8/layout/list1"/>
    <dgm:cxn modelId="{C1FC7922-3539-4865-99FE-21AF58314A7B}" type="presParOf" srcId="{669242F7-2C55-40DA-B7F7-2DEA252E53F6}" destId="{C92F6A87-8655-46D0-807C-3F2E31AD2D6F}" srcOrd="1" destOrd="0" presId="urn:microsoft.com/office/officeart/2005/8/layout/list1"/>
    <dgm:cxn modelId="{96224E5D-6503-46C4-A548-BF9A3E8A81BB}" type="presParOf" srcId="{8299F92D-C104-427B-98B5-48451D6C08CE}" destId="{740BA181-E188-4337-93CC-30F56F758C0B}" srcOrd="5" destOrd="0" presId="urn:microsoft.com/office/officeart/2005/8/layout/list1"/>
    <dgm:cxn modelId="{30F9524C-A59F-48D5-A5A3-B9DE06BAC637}" type="presParOf" srcId="{8299F92D-C104-427B-98B5-48451D6C08CE}" destId="{E37C433E-F89B-4904-9912-DE2EF9E920F4}" srcOrd="6" destOrd="0" presId="urn:microsoft.com/office/officeart/2005/8/layout/list1"/>
    <dgm:cxn modelId="{82191E2E-B262-475F-83CA-629FFFCB0DCF}" type="presParOf" srcId="{8299F92D-C104-427B-98B5-48451D6C08CE}" destId="{F1C87591-FFB3-43FF-933B-37D41D6D18E8}" srcOrd="7" destOrd="0" presId="urn:microsoft.com/office/officeart/2005/8/layout/list1"/>
    <dgm:cxn modelId="{CE0522D1-E6CE-437A-9C9F-17215EA4E722}" type="presParOf" srcId="{8299F92D-C104-427B-98B5-48451D6C08CE}" destId="{AB78A255-2BCF-4428-8854-1AACE0A0D305}" srcOrd="8" destOrd="0" presId="urn:microsoft.com/office/officeart/2005/8/layout/list1"/>
    <dgm:cxn modelId="{FB07AA8A-12FC-441E-83C9-DC5E37200223}" type="presParOf" srcId="{AB78A255-2BCF-4428-8854-1AACE0A0D305}" destId="{E29DC58B-A12C-48E6-A3DC-4B4A80D038F8}" srcOrd="0" destOrd="0" presId="urn:microsoft.com/office/officeart/2005/8/layout/list1"/>
    <dgm:cxn modelId="{9363FA91-2514-47CB-A95E-2E2DCE595274}" type="presParOf" srcId="{AB78A255-2BCF-4428-8854-1AACE0A0D305}" destId="{7AF9FEFF-6431-4F75-BE50-C73B92D39B33}" srcOrd="1" destOrd="0" presId="urn:microsoft.com/office/officeart/2005/8/layout/list1"/>
    <dgm:cxn modelId="{44A35653-D1E6-40D7-8546-4F4D400D188B}" type="presParOf" srcId="{8299F92D-C104-427B-98B5-48451D6C08CE}" destId="{55AACA31-41B2-4805-8664-BF3D6E090AB8}" srcOrd="9" destOrd="0" presId="urn:microsoft.com/office/officeart/2005/8/layout/list1"/>
    <dgm:cxn modelId="{07D2D9EF-B94E-408A-9E55-0B71984B1BD2}" type="presParOf" srcId="{8299F92D-C104-427B-98B5-48451D6C08CE}" destId="{8A688987-AFC4-4CB0-986B-DF481FD0D12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B0C7B8-1F87-4349-AE5F-EDA57FE204D6}"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AU"/>
        </a:p>
      </dgm:t>
    </dgm:pt>
    <dgm:pt modelId="{40671F31-D2EA-4703-9755-562E9286394D}">
      <dgm:prSet phldrT="[Text]"/>
      <dgm:spPr/>
      <dgm:t>
        <a:bodyPr/>
        <a:lstStyle/>
        <a:p>
          <a:r>
            <a:rPr lang="en-AU" dirty="0"/>
            <a:t>Automated Setup of Developer coding environments</a:t>
          </a:r>
        </a:p>
      </dgm:t>
    </dgm:pt>
    <dgm:pt modelId="{CC1E1B07-F562-4AEB-8F84-2BDE7D78D910}" type="parTrans" cxnId="{148156E6-D15E-49F1-A1D5-55CA1527BECA}">
      <dgm:prSet/>
      <dgm:spPr/>
      <dgm:t>
        <a:bodyPr/>
        <a:lstStyle/>
        <a:p>
          <a:endParaRPr lang="en-AU"/>
        </a:p>
      </dgm:t>
    </dgm:pt>
    <dgm:pt modelId="{9239BF27-972F-41A7-AC9D-A9F42D79C551}" type="sibTrans" cxnId="{148156E6-D15E-49F1-A1D5-55CA1527BECA}">
      <dgm:prSet/>
      <dgm:spPr/>
      <dgm:t>
        <a:bodyPr/>
        <a:lstStyle/>
        <a:p>
          <a:endParaRPr lang="en-AU"/>
        </a:p>
      </dgm:t>
    </dgm:pt>
    <dgm:pt modelId="{58AEC0BB-681A-4FC9-B39C-3036806E1DB2}">
      <dgm:prSet phldrT="[Text]"/>
      <dgm:spPr/>
      <dgm:t>
        <a:bodyPr/>
        <a:lstStyle/>
        <a:p>
          <a:r>
            <a:rPr lang="en-AU" dirty="0"/>
            <a:t>Automating setup streamlines onboarding</a:t>
          </a:r>
        </a:p>
      </dgm:t>
    </dgm:pt>
    <dgm:pt modelId="{41867D6D-62C8-4C6D-A8F4-49789C149664}" type="parTrans" cxnId="{F9D4D2FF-6AE4-4CF0-A0BA-11E34CA8D6D5}">
      <dgm:prSet/>
      <dgm:spPr/>
      <dgm:t>
        <a:bodyPr/>
        <a:lstStyle/>
        <a:p>
          <a:endParaRPr lang="en-AU"/>
        </a:p>
      </dgm:t>
    </dgm:pt>
    <dgm:pt modelId="{53CF9D23-CE86-443A-9616-F20322719675}" type="sibTrans" cxnId="{F9D4D2FF-6AE4-4CF0-A0BA-11E34CA8D6D5}">
      <dgm:prSet/>
      <dgm:spPr/>
      <dgm:t>
        <a:bodyPr/>
        <a:lstStyle/>
        <a:p>
          <a:endParaRPr lang="en-AU"/>
        </a:p>
      </dgm:t>
    </dgm:pt>
    <dgm:pt modelId="{C3BAAFF6-D8CC-4BE6-83BD-28B03D6B40DC}">
      <dgm:prSet phldrT="[Text]"/>
      <dgm:spPr/>
      <dgm:t>
        <a:bodyPr/>
        <a:lstStyle/>
        <a:p>
          <a:r>
            <a:rPr lang="en-AU" dirty="0"/>
            <a:t>Pre-configured environments reduce configurations</a:t>
          </a:r>
        </a:p>
      </dgm:t>
    </dgm:pt>
    <dgm:pt modelId="{E6372221-C291-45B0-8521-6C2146DC539E}" type="parTrans" cxnId="{73D8775D-127E-4BAF-BDD8-7979E84ACAD4}">
      <dgm:prSet/>
      <dgm:spPr/>
      <dgm:t>
        <a:bodyPr/>
        <a:lstStyle/>
        <a:p>
          <a:endParaRPr lang="en-AU"/>
        </a:p>
      </dgm:t>
    </dgm:pt>
    <dgm:pt modelId="{B218589C-F32F-4FAD-81C8-1CDC8BDFF1C2}" type="sibTrans" cxnId="{73D8775D-127E-4BAF-BDD8-7979E84ACAD4}">
      <dgm:prSet/>
      <dgm:spPr/>
      <dgm:t>
        <a:bodyPr/>
        <a:lstStyle/>
        <a:p>
          <a:endParaRPr lang="en-AU"/>
        </a:p>
      </dgm:t>
    </dgm:pt>
    <dgm:pt modelId="{1F789992-F5A1-47C0-BF7F-0D2A81558603}">
      <dgm:prSet phldrT="[Text]"/>
      <dgm:spPr/>
      <dgm:t>
        <a:bodyPr/>
        <a:lstStyle/>
        <a:p>
          <a:r>
            <a:rPr lang="en-AU" dirty="0"/>
            <a:t>Focus on development over troubleshooting</a:t>
          </a:r>
        </a:p>
      </dgm:t>
    </dgm:pt>
    <dgm:pt modelId="{68C84D60-6D43-44D1-99AD-366EEF75E87D}" type="parTrans" cxnId="{14BC9559-516F-447E-947F-1ECD6B75767E}">
      <dgm:prSet/>
      <dgm:spPr/>
      <dgm:t>
        <a:bodyPr/>
        <a:lstStyle/>
        <a:p>
          <a:endParaRPr lang="en-AU"/>
        </a:p>
      </dgm:t>
    </dgm:pt>
    <dgm:pt modelId="{9C54FA58-7574-4D62-913A-0E30A6800BA2}" type="sibTrans" cxnId="{14BC9559-516F-447E-947F-1ECD6B75767E}">
      <dgm:prSet/>
      <dgm:spPr/>
      <dgm:t>
        <a:bodyPr/>
        <a:lstStyle/>
        <a:p>
          <a:endParaRPr lang="en-AU"/>
        </a:p>
      </dgm:t>
    </dgm:pt>
    <dgm:pt modelId="{6AE7D79B-8DD7-4CB6-83E5-BC929361441B}">
      <dgm:prSet phldrT="[Text]"/>
      <dgm:spPr/>
      <dgm:t>
        <a:bodyPr/>
        <a:lstStyle/>
        <a:p>
          <a:r>
            <a:rPr lang="en-AU" dirty="0"/>
            <a:t>Use templates for consistency</a:t>
          </a:r>
        </a:p>
      </dgm:t>
    </dgm:pt>
    <dgm:pt modelId="{E4585BDB-60BA-4E69-B9E1-A995578F718C}" type="parTrans" cxnId="{9C9A2039-2201-41E6-9EA0-A766498CEA63}">
      <dgm:prSet/>
      <dgm:spPr/>
      <dgm:t>
        <a:bodyPr/>
        <a:lstStyle/>
        <a:p>
          <a:endParaRPr lang="en-AU"/>
        </a:p>
      </dgm:t>
    </dgm:pt>
    <dgm:pt modelId="{288F0FCD-F476-4220-A27B-198E6FE7BAEA}" type="sibTrans" cxnId="{9C9A2039-2201-41E6-9EA0-A766498CEA63}">
      <dgm:prSet/>
      <dgm:spPr/>
      <dgm:t>
        <a:bodyPr/>
        <a:lstStyle/>
        <a:p>
          <a:endParaRPr lang="en-AU"/>
        </a:p>
      </dgm:t>
    </dgm:pt>
    <dgm:pt modelId="{F29285DC-9B10-4D57-AC96-99A406C05D59}">
      <dgm:prSet phldrT="[Text]"/>
      <dgm:spPr/>
      <dgm:t>
        <a:bodyPr/>
        <a:lstStyle/>
        <a:p>
          <a:r>
            <a:rPr lang="en-AU" dirty="0"/>
            <a:t>Templates promote best practice</a:t>
          </a:r>
        </a:p>
      </dgm:t>
    </dgm:pt>
    <dgm:pt modelId="{080AC3E9-3D54-43F2-B8CF-8D5237B18F32}" type="parTrans" cxnId="{AAF4A786-1C63-4C75-BD4D-5CF733A72B78}">
      <dgm:prSet/>
      <dgm:spPr/>
      <dgm:t>
        <a:bodyPr/>
        <a:lstStyle/>
        <a:p>
          <a:endParaRPr lang="en-AU"/>
        </a:p>
      </dgm:t>
    </dgm:pt>
    <dgm:pt modelId="{CEDAF54C-F2CE-4EB1-B5BA-1E967EED647B}" type="sibTrans" cxnId="{AAF4A786-1C63-4C75-BD4D-5CF733A72B78}">
      <dgm:prSet/>
      <dgm:spPr/>
      <dgm:t>
        <a:bodyPr/>
        <a:lstStyle/>
        <a:p>
          <a:endParaRPr lang="en-AU"/>
        </a:p>
      </dgm:t>
    </dgm:pt>
    <dgm:pt modelId="{D5744922-8882-432C-8692-31ED31B5EFA0}">
      <dgm:prSet phldrT="[Text]"/>
      <dgm:spPr/>
      <dgm:t>
        <a:bodyPr/>
        <a:lstStyle/>
        <a:p>
          <a:r>
            <a:rPr lang="en-AU" dirty="0"/>
            <a:t>Include source code, CI/CD configs, and testing setups</a:t>
          </a:r>
        </a:p>
      </dgm:t>
    </dgm:pt>
    <dgm:pt modelId="{2EE334AE-FD9B-4BDA-9A37-5A86280C9B5E}" type="parTrans" cxnId="{28996FF1-4764-466C-A08A-3D5959B9C8F0}">
      <dgm:prSet/>
      <dgm:spPr/>
      <dgm:t>
        <a:bodyPr/>
        <a:lstStyle/>
        <a:p>
          <a:endParaRPr lang="en-AU"/>
        </a:p>
      </dgm:t>
    </dgm:pt>
    <dgm:pt modelId="{515D8510-C121-4888-81EF-B636B6B0B572}" type="sibTrans" cxnId="{28996FF1-4764-466C-A08A-3D5959B9C8F0}">
      <dgm:prSet/>
      <dgm:spPr/>
      <dgm:t>
        <a:bodyPr/>
        <a:lstStyle/>
        <a:p>
          <a:endParaRPr lang="en-AU"/>
        </a:p>
      </dgm:t>
    </dgm:pt>
    <dgm:pt modelId="{E44E7917-A04F-4EC7-B974-109618C79AED}">
      <dgm:prSet phldrT="[Text]"/>
      <dgm:spPr/>
      <dgm:t>
        <a:bodyPr/>
        <a:lstStyle/>
        <a:p>
          <a:r>
            <a:rPr lang="en-AU" dirty="0"/>
            <a:t>Ensures security, monitoring, and collaboration tools</a:t>
          </a:r>
        </a:p>
      </dgm:t>
    </dgm:pt>
    <dgm:pt modelId="{E2F29134-9AA3-4204-A5CD-83E9445EEDD8}" type="parTrans" cxnId="{31475B46-5973-4CFB-A47A-167659EEA25C}">
      <dgm:prSet/>
      <dgm:spPr/>
      <dgm:t>
        <a:bodyPr/>
        <a:lstStyle/>
        <a:p>
          <a:endParaRPr lang="en-AU"/>
        </a:p>
      </dgm:t>
    </dgm:pt>
    <dgm:pt modelId="{F3DDD500-F4E2-4D52-AC52-AEF5A466EF5C}" type="sibTrans" cxnId="{31475B46-5973-4CFB-A47A-167659EEA25C}">
      <dgm:prSet/>
      <dgm:spPr/>
      <dgm:t>
        <a:bodyPr/>
        <a:lstStyle/>
        <a:p>
          <a:endParaRPr lang="en-AU"/>
        </a:p>
      </dgm:t>
    </dgm:pt>
    <dgm:pt modelId="{91966EC5-8B0F-4111-ABDF-AC3538C5BB82}" type="pres">
      <dgm:prSet presAssocID="{D3B0C7B8-1F87-4349-AE5F-EDA57FE204D6}" presName="vert0" presStyleCnt="0">
        <dgm:presLayoutVars>
          <dgm:dir/>
          <dgm:animOne val="branch"/>
          <dgm:animLvl val="lvl"/>
        </dgm:presLayoutVars>
      </dgm:prSet>
      <dgm:spPr/>
    </dgm:pt>
    <dgm:pt modelId="{40710121-764F-4180-8851-2A263577615E}" type="pres">
      <dgm:prSet presAssocID="{40671F31-D2EA-4703-9755-562E9286394D}" presName="thickLine" presStyleLbl="alignNode1" presStyleIdx="0" presStyleCnt="2"/>
      <dgm:spPr/>
    </dgm:pt>
    <dgm:pt modelId="{EB5E929C-DB7B-438F-838C-1F3BBCD6FF7A}" type="pres">
      <dgm:prSet presAssocID="{40671F31-D2EA-4703-9755-562E9286394D}" presName="horz1" presStyleCnt="0"/>
      <dgm:spPr/>
    </dgm:pt>
    <dgm:pt modelId="{CF53363A-1C4B-42B4-A775-44376ECF2B99}" type="pres">
      <dgm:prSet presAssocID="{40671F31-D2EA-4703-9755-562E9286394D}" presName="tx1" presStyleLbl="revTx" presStyleIdx="0" presStyleCnt="8"/>
      <dgm:spPr/>
    </dgm:pt>
    <dgm:pt modelId="{751BB1E2-9391-484F-84A5-05094388EE24}" type="pres">
      <dgm:prSet presAssocID="{40671F31-D2EA-4703-9755-562E9286394D}" presName="vert1" presStyleCnt="0"/>
      <dgm:spPr/>
    </dgm:pt>
    <dgm:pt modelId="{F010AD0E-DA53-4257-9272-6E76780AF4D1}" type="pres">
      <dgm:prSet presAssocID="{58AEC0BB-681A-4FC9-B39C-3036806E1DB2}" presName="vertSpace2a" presStyleCnt="0"/>
      <dgm:spPr/>
    </dgm:pt>
    <dgm:pt modelId="{E965BB9B-8EBE-4B37-847C-C77EDFD99F68}" type="pres">
      <dgm:prSet presAssocID="{58AEC0BB-681A-4FC9-B39C-3036806E1DB2}" presName="horz2" presStyleCnt="0"/>
      <dgm:spPr/>
    </dgm:pt>
    <dgm:pt modelId="{EC8CF0EB-E1D5-4646-A776-158FC0A8187B}" type="pres">
      <dgm:prSet presAssocID="{58AEC0BB-681A-4FC9-B39C-3036806E1DB2}" presName="horzSpace2" presStyleCnt="0"/>
      <dgm:spPr/>
    </dgm:pt>
    <dgm:pt modelId="{1CEB274E-E731-4B59-A474-2FA23F590A58}" type="pres">
      <dgm:prSet presAssocID="{58AEC0BB-681A-4FC9-B39C-3036806E1DB2}" presName="tx2" presStyleLbl="revTx" presStyleIdx="1" presStyleCnt="8"/>
      <dgm:spPr/>
    </dgm:pt>
    <dgm:pt modelId="{F6EF57B6-F717-4913-BA22-053B9CF23017}" type="pres">
      <dgm:prSet presAssocID="{58AEC0BB-681A-4FC9-B39C-3036806E1DB2}" presName="vert2" presStyleCnt="0"/>
      <dgm:spPr/>
    </dgm:pt>
    <dgm:pt modelId="{8791D069-68D4-4C88-999F-08D45F874E13}" type="pres">
      <dgm:prSet presAssocID="{58AEC0BB-681A-4FC9-B39C-3036806E1DB2}" presName="thinLine2b" presStyleLbl="callout" presStyleIdx="0" presStyleCnt="6"/>
      <dgm:spPr/>
    </dgm:pt>
    <dgm:pt modelId="{43FC3A22-F9EE-4AAC-A11F-9405FD7791A8}" type="pres">
      <dgm:prSet presAssocID="{58AEC0BB-681A-4FC9-B39C-3036806E1DB2}" presName="vertSpace2b" presStyleCnt="0"/>
      <dgm:spPr/>
    </dgm:pt>
    <dgm:pt modelId="{458203EC-905C-407B-9161-CE5DE554A013}" type="pres">
      <dgm:prSet presAssocID="{C3BAAFF6-D8CC-4BE6-83BD-28B03D6B40DC}" presName="horz2" presStyleCnt="0"/>
      <dgm:spPr/>
    </dgm:pt>
    <dgm:pt modelId="{14C7DA0F-EF54-49A2-B8AF-F6B0D303B33B}" type="pres">
      <dgm:prSet presAssocID="{C3BAAFF6-D8CC-4BE6-83BD-28B03D6B40DC}" presName="horzSpace2" presStyleCnt="0"/>
      <dgm:spPr/>
    </dgm:pt>
    <dgm:pt modelId="{11CD6279-6F82-4D0C-BF3A-A52F7856C3AB}" type="pres">
      <dgm:prSet presAssocID="{C3BAAFF6-D8CC-4BE6-83BD-28B03D6B40DC}" presName="tx2" presStyleLbl="revTx" presStyleIdx="2" presStyleCnt="8"/>
      <dgm:spPr/>
    </dgm:pt>
    <dgm:pt modelId="{B4B82A5A-C6DF-4A7F-B2C1-E4F2EC4BE20D}" type="pres">
      <dgm:prSet presAssocID="{C3BAAFF6-D8CC-4BE6-83BD-28B03D6B40DC}" presName="vert2" presStyleCnt="0"/>
      <dgm:spPr/>
    </dgm:pt>
    <dgm:pt modelId="{08B70658-7D1E-4D19-8F79-4629908D1EAA}" type="pres">
      <dgm:prSet presAssocID="{C3BAAFF6-D8CC-4BE6-83BD-28B03D6B40DC}" presName="thinLine2b" presStyleLbl="callout" presStyleIdx="1" presStyleCnt="6"/>
      <dgm:spPr/>
    </dgm:pt>
    <dgm:pt modelId="{9E5FE463-32DB-436E-97F5-3FEBCC7AD9A5}" type="pres">
      <dgm:prSet presAssocID="{C3BAAFF6-D8CC-4BE6-83BD-28B03D6B40DC}" presName="vertSpace2b" presStyleCnt="0"/>
      <dgm:spPr/>
    </dgm:pt>
    <dgm:pt modelId="{AB09E6A3-BAB1-4589-9BBA-B94EF729AE04}" type="pres">
      <dgm:prSet presAssocID="{1F789992-F5A1-47C0-BF7F-0D2A81558603}" presName="horz2" presStyleCnt="0"/>
      <dgm:spPr/>
    </dgm:pt>
    <dgm:pt modelId="{0DB79F19-FA09-4611-A528-51E31697BB5D}" type="pres">
      <dgm:prSet presAssocID="{1F789992-F5A1-47C0-BF7F-0D2A81558603}" presName="horzSpace2" presStyleCnt="0"/>
      <dgm:spPr/>
    </dgm:pt>
    <dgm:pt modelId="{801D360C-20F9-41C4-88D9-81EC98BCF0C8}" type="pres">
      <dgm:prSet presAssocID="{1F789992-F5A1-47C0-BF7F-0D2A81558603}" presName="tx2" presStyleLbl="revTx" presStyleIdx="3" presStyleCnt="8"/>
      <dgm:spPr/>
    </dgm:pt>
    <dgm:pt modelId="{7E15E116-C5B2-4FB4-9FE7-51C584249FFD}" type="pres">
      <dgm:prSet presAssocID="{1F789992-F5A1-47C0-BF7F-0D2A81558603}" presName="vert2" presStyleCnt="0"/>
      <dgm:spPr/>
    </dgm:pt>
    <dgm:pt modelId="{5F080069-13C7-41C5-A02F-C26380DAC59D}" type="pres">
      <dgm:prSet presAssocID="{1F789992-F5A1-47C0-BF7F-0D2A81558603}" presName="thinLine2b" presStyleLbl="callout" presStyleIdx="2" presStyleCnt="6"/>
      <dgm:spPr/>
    </dgm:pt>
    <dgm:pt modelId="{702A2D17-40E9-48CB-B3DA-B3C24CBD91EF}" type="pres">
      <dgm:prSet presAssocID="{1F789992-F5A1-47C0-BF7F-0D2A81558603}" presName="vertSpace2b" presStyleCnt="0"/>
      <dgm:spPr/>
    </dgm:pt>
    <dgm:pt modelId="{4B807CEA-1F68-4C11-81A3-14C9B904484F}" type="pres">
      <dgm:prSet presAssocID="{6AE7D79B-8DD7-4CB6-83E5-BC929361441B}" presName="thickLine" presStyleLbl="alignNode1" presStyleIdx="1" presStyleCnt="2"/>
      <dgm:spPr/>
    </dgm:pt>
    <dgm:pt modelId="{5CF3EE46-C3AF-41A2-B8D0-5D9D3014922B}" type="pres">
      <dgm:prSet presAssocID="{6AE7D79B-8DD7-4CB6-83E5-BC929361441B}" presName="horz1" presStyleCnt="0"/>
      <dgm:spPr/>
    </dgm:pt>
    <dgm:pt modelId="{2E29952E-08BB-4394-901A-81F090F56FC6}" type="pres">
      <dgm:prSet presAssocID="{6AE7D79B-8DD7-4CB6-83E5-BC929361441B}" presName="tx1" presStyleLbl="revTx" presStyleIdx="4" presStyleCnt="8"/>
      <dgm:spPr/>
    </dgm:pt>
    <dgm:pt modelId="{6FAC95BB-AE10-41DE-9BEA-E4FFA7A7B892}" type="pres">
      <dgm:prSet presAssocID="{6AE7D79B-8DD7-4CB6-83E5-BC929361441B}" presName="vert1" presStyleCnt="0"/>
      <dgm:spPr/>
    </dgm:pt>
    <dgm:pt modelId="{5F3AB9C7-79E0-435E-9E2E-4CB999C205DF}" type="pres">
      <dgm:prSet presAssocID="{F29285DC-9B10-4D57-AC96-99A406C05D59}" presName="vertSpace2a" presStyleCnt="0"/>
      <dgm:spPr/>
    </dgm:pt>
    <dgm:pt modelId="{0F3C0790-D6F5-443A-976B-C298A3BD2021}" type="pres">
      <dgm:prSet presAssocID="{F29285DC-9B10-4D57-AC96-99A406C05D59}" presName="horz2" presStyleCnt="0"/>
      <dgm:spPr/>
    </dgm:pt>
    <dgm:pt modelId="{FD93029B-625F-415F-AF19-88C37281CCAC}" type="pres">
      <dgm:prSet presAssocID="{F29285DC-9B10-4D57-AC96-99A406C05D59}" presName="horzSpace2" presStyleCnt="0"/>
      <dgm:spPr/>
    </dgm:pt>
    <dgm:pt modelId="{FBB3C6B6-E13F-42EF-B6F0-244D2FD98F58}" type="pres">
      <dgm:prSet presAssocID="{F29285DC-9B10-4D57-AC96-99A406C05D59}" presName="tx2" presStyleLbl="revTx" presStyleIdx="5" presStyleCnt="8"/>
      <dgm:spPr/>
    </dgm:pt>
    <dgm:pt modelId="{64F4A72E-0B4D-4C79-BA7D-CE4BAE335D40}" type="pres">
      <dgm:prSet presAssocID="{F29285DC-9B10-4D57-AC96-99A406C05D59}" presName="vert2" presStyleCnt="0"/>
      <dgm:spPr/>
    </dgm:pt>
    <dgm:pt modelId="{21A18A3A-56EF-4B99-A73F-94DC2894FD99}" type="pres">
      <dgm:prSet presAssocID="{F29285DC-9B10-4D57-AC96-99A406C05D59}" presName="thinLine2b" presStyleLbl="callout" presStyleIdx="3" presStyleCnt="6"/>
      <dgm:spPr/>
    </dgm:pt>
    <dgm:pt modelId="{ED012AA0-6BDE-49BE-A64C-EA21EF41FD3A}" type="pres">
      <dgm:prSet presAssocID="{F29285DC-9B10-4D57-AC96-99A406C05D59}" presName="vertSpace2b" presStyleCnt="0"/>
      <dgm:spPr/>
    </dgm:pt>
    <dgm:pt modelId="{76A5316A-FD5E-4AAD-8CAD-4C7430EA8CD1}" type="pres">
      <dgm:prSet presAssocID="{D5744922-8882-432C-8692-31ED31B5EFA0}" presName="horz2" presStyleCnt="0"/>
      <dgm:spPr/>
    </dgm:pt>
    <dgm:pt modelId="{2AE9967D-AA4D-4533-844A-544F572C7AB4}" type="pres">
      <dgm:prSet presAssocID="{D5744922-8882-432C-8692-31ED31B5EFA0}" presName="horzSpace2" presStyleCnt="0"/>
      <dgm:spPr/>
    </dgm:pt>
    <dgm:pt modelId="{E5F72F3F-40E7-451A-97F0-C63DB897EE83}" type="pres">
      <dgm:prSet presAssocID="{D5744922-8882-432C-8692-31ED31B5EFA0}" presName="tx2" presStyleLbl="revTx" presStyleIdx="6" presStyleCnt="8"/>
      <dgm:spPr/>
    </dgm:pt>
    <dgm:pt modelId="{DAB7B3EB-DD68-462E-B548-CF166E0D446D}" type="pres">
      <dgm:prSet presAssocID="{D5744922-8882-432C-8692-31ED31B5EFA0}" presName="vert2" presStyleCnt="0"/>
      <dgm:spPr/>
    </dgm:pt>
    <dgm:pt modelId="{83BD03A4-8BEC-4ACA-93BA-3A5441272FEC}" type="pres">
      <dgm:prSet presAssocID="{D5744922-8882-432C-8692-31ED31B5EFA0}" presName="thinLine2b" presStyleLbl="callout" presStyleIdx="4" presStyleCnt="6"/>
      <dgm:spPr/>
    </dgm:pt>
    <dgm:pt modelId="{9F582433-1054-4080-A8DD-3B50F85E6721}" type="pres">
      <dgm:prSet presAssocID="{D5744922-8882-432C-8692-31ED31B5EFA0}" presName="vertSpace2b" presStyleCnt="0"/>
      <dgm:spPr/>
    </dgm:pt>
    <dgm:pt modelId="{1F84E354-EB9D-4134-9390-E3C329E18D20}" type="pres">
      <dgm:prSet presAssocID="{E44E7917-A04F-4EC7-B974-109618C79AED}" presName="horz2" presStyleCnt="0"/>
      <dgm:spPr/>
    </dgm:pt>
    <dgm:pt modelId="{60321725-DF67-4A12-9FEC-CA619D8F83CB}" type="pres">
      <dgm:prSet presAssocID="{E44E7917-A04F-4EC7-B974-109618C79AED}" presName="horzSpace2" presStyleCnt="0"/>
      <dgm:spPr/>
    </dgm:pt>
    <dgm:pt modelId="{B10665F3-B86D-4B41-BAF2-B5D48C9D54E4}" type="pres">
      <dgm:prSet presAssocID="{E44E7917-A04F-4EC7-B974-109618C79AED}" presName="tx2" presStyleLbl="revTx" presStyleIdx="7" presStyleCnt="8"/>
      <dgm:spPr/>
    </dgm:pt>
    <dgm:pt modelId="{89DF9A7F-3368-4157-9CAF-E58F6CA85620}" type="pres">
      <dgm:prSet presAssocID="{E44E7917-A04F-4EC7-B974-109618C79AED}" presName="vert2" presStyleCnt="0"/>
      <dgm:spPr/>
    </dgm:pt>
    <dgm:pt modelId="{52C61FC2-9351-4385-BDE2-B264CE948A6E}" type="pres">
      <dgm:prSet presAssocID="{E44E7917-A04F-4EC7-B974-109618C79AED}" presName="thinLine2b" presStyleLbl="callout" presStyleIdx="5" presStyleCnt="6"/>
      <dgm:spPr/>
    </dgm:pt>
    <dgm:pt modelId="{D4DE3FDB-B9ED-4DCB-9DD1-CBE04043BF24}" type="pres">
      <dgm:prSet presAssocID="{E44E7917-A04F-4EC7-B974-109618C79AED}" presName="vertSpace2b" presStyleCnt="0"/>
      <dgm:spPr/>
    </dgm:pt>
  </dgm:ptLst>
  <dgm:cxnLst>
    <dgm:cxn modelId="{E0E6EC06-57D7-4C36-A439-A511A9406CC0}" type="presOf" srcId="{F29285DC-9B10-4D57-AC96-99A406C05D59}" destId="{FBB3C6B6-E13F-42EF-B6F0-244D2FD98F58}" srcOrd="0" destOrd="0" presId="urn:microsoft.com/office/officeart/2008/layout/LinedList"/>
    <dgm:cxn modelId="{6026D820-0405-4620-A359-E3E0714DC741}" type="presOf" srcId="{E44E7917-A04F-4EC7-B974-109618C79AED}" destId="{B10665F3-B86D-4B41-BAF2-B5D48C9D54E4}" srcOrd="0" destOrd="0" presId="urn:microsoft.com/office/officeart/2008/layout/LinedList"/>
    <dgm:cxn modelId="{AAF74927-5784-46E8-B6B1-DDFF941D87B8}" type="presOf" srcId="{1F789992-F5A1-47C0-BF7F-0D2A81558603}" destId="{801D360C-20F9-41C4-88D9-81EC98BCF0C8}" srcOrd="0" destOrd="0" presId="urn:microsoft.com/office/officeart/2008/layout/LinedList"/>
    <dgm:cxn modelId="{91BFAC32-1C81-43EA-ACFB-7EFCD188977C}" type="presOf" srcId="{58AEC0BB-681A-4FC9-B39C-3036806E1DB2}" destId="{1CEB274E-E731-4B59-A474-2FA23F590A58}" srcOrd="0" destOrd="0" presId="urn:microsoft.com/office/officeart/2008/layout/LinedList"/>
    <dgm:cxn modelId="{9C9A2039-2201-41E6-9EA0-A766498CEA63}" srcId="{D3B0C7B8-1F87-4349-AE5F-EDA57FE204D6}" destId="{6AE7D79B-8DD7-4CB6-83E5-BC929361441B}" srcOrd="1" destOrd="0" parTransId="{E4585BDB-60BA-4E69-B9E1-A995578F718C}" sibTransId="{288F0FCD-F476-4220-A27B-198E6FE7BAEA}"/>
    <dgm:cxn modelId="{73D8775D-127E-4BAF-BDD8-7979E84ACAD4}" srcId="{40671F31-D2EA-4703-9755-562E9286394D}" destId="{C3BAAFF6-D8CC-4BE6-83BD-28B03D6B40DC}" srcOrd="1" destOrd="0" parTransId="{E6372221-C291-45B0-8521-6C2146DC539E}" sibTransId="{B218589C-F32F-4FAD-81C8-1CDC8BDFF1C2}"/>
    <dgm:cxn modelId="{31475B46-5973-4CFB-A47A-167659EEA25C}" srcId="{6AE7D79B-8DD7-4CB6-83E5-BC929361441B}" destId="{E44E7917-A04F-4EC7-B974-109618C79AED}" srcOrd="2" destOrd="0" parTransId="{E2F29134-9AA3-4204-A5CD-83E9445EEDD8}" sibTransId="{F3DDD500-F4E2-4D52-AC52-AEF5A466EF5C}"/>
    <dgm:cxn modelId="{14BC9559-516F-447E-947F-1ECD6B75767E}" srcId="{40671F31-D2EA-4703-9755-562E9286394D}" destId="{1F789992-F5A1-47C0-BF7F-0D2A81558603}" srcOrd="2" destOrd="0" parTransId="{68C84D60-6D43-44D1-99AD-366EEF75E87D}" sibTransId="{9C54FA58-7574-4D62-913A-0E30A6800BA2}"/>
    <dgm:cxn modelId="{15849386-01C4-45BB-ABC5-D10339A7A153}" type="presOf" srcId="{D5744922-8882-432C-8692-31ED31B5EFA0}" destId="{E5F72F3F-40E7-451A-97F0-C63DB897EE83}" srcOrd="0" destOrd="0" presId="urn:microsoft.com/office/officeart/2008/layout/LinedList"/>
    <dgm:cxn modelId="{AAF4A786-1C63-4C75-BD4D-5CF733A72B78}" srcId="{6AE7D79B-8DD7-4CB6-83E5-BC929361441B}" destId="{F29285DC-9B10-4D57-AC96-99A406C05D59}" srcOrd="0" destOrd="0" parTransId="{080AC3E9-3D54-43F2-B8CF-8D5237B18F32}" sibTransId="{CEDAF54C-F2CE-4EB1-B5BA-1E967EED647B}"/>
    <dgm:cxn modelId="{A3E1E998-BBEF-4583-98EE-E71F2770A3C9}" type="presOf" srcId="{D3B0C7B8-1F87-4349-AE5F-EDA57FE204D6}" destId="{91966EC5-8B0F-4111-ABDF-AC3538C5BB82}" srcOrd="0" destOrd="0" presId="urn:microsoft.com/office/officeart/2008/layout/LinedList"/>
    <dgm:cxn modelId="{9DEBAAB9-AE3F-4BF3-A27F-CE2358359CE3}" type="presOf" srcId="{C3BAAFF6-D8CC-4BE6-83BD-28B03D6B40DC}" destId="{11CD6279-6F82-4D0C-BF3A-A52F7856C3AB}" srcOrd="0" destOrd="0" presId="urn:microsoft.com/office/officeart/2008/layout/LinedList"/>
    <dgm:cxn modelId="{0B7DF2C0-3B90-4F4D-A626-83FB248A92B2}" type="presOf" srcId="{40671F31-D2EA-4703-9755-562E9286394D}" destId="{CF53363A-1C4B-42B4-A775-44376ECF2B99}" srcOrd="0" destOrd="0" presId="urn:microsoft.com/office/officeart/2008/layout/LinedList"/>
    <dgm:cxn modelId="{148156E6-D15E-49F1-A1D5-55CA1527BECA}" srcId="{D3B0C7B8-1F87-4349-AE5F-EDA57FE204D6}" destId="{40671F31-D2EA-4703-9755-562E9286394D}" srcOrd="0" destOrd="0" parTransId="{CC1E1B07-F562-4AEB-8F84-2BDE7D78D910}" sibTransId="{9239BF27-972F-41A7-AC9D-A9F42D79C551}"/>
    <dgm:cxn modelId="{EF6F4CEC-9E22-472F-9FD1-6BD914CFFE4F}" type="presOf" srcId="{6AE7D79B-8DD7-4CB6-83E5-BC929361441B}" destId="{2E29952E-08BB-4394-901A-81F090F56FC6}" srcOrd="0" destOrd="0" presId="urn:microsoft.com/office/officeart/2008/layout/LinedList"/>
    <dgm:cxn modelId="{28996FF1-4764-466C-A08A-3D5959B9C8F0}" srcId="{6AE7D79B-8DD7-4CB6-83E5-BC929361441B}" destId="{D5744922-8882-432C-8692-31ED31B5EFA0}" srcOrd="1" destOrd="0" parTransId="{2EE334AE-FD9B-4BDA-9A37-5A86280C9B5E}" sibTransId="{515D8510-C121-4888-81EF-B636B6B0B572}"/>
    <dgm:cxn modelId="{F9D4D2FF-6AE4-4CF0-A0BA-11E34CA8D6D5}" srcId="{40671F31-D2EA-4703-9755-562E9286394D}" destId="{58AEC0BB-681A-4FC9-B39C-3036806E1DB2}" srcOrd="0" destOrd="0" parTransId="{41867D6D-62C8-4C6D-A8F4-49789C149664}" sibTransId="{53CF9D23-CE86-443A-9616-F20322719675}"/>
    <dgm:cxn modelId="{794C17DB-7AB0-49C1-9872-F1748E30DEB8}" type="presParOf" srcId="{91966EC5-8B0F-4111-ABDF-AC3538C5BB82}" destId="{40710121-764F-4180-8851-2A263577615E}" srcOrd="0" destOrd="0" presId="urn:microsoft.com/office/officeart/2008/layout/LinedList"/>
    <dgm:cxn modelId="{22A60171-A76E-4368-A9FF-0F7B3E3DB912}" type="presParOf" srcId="{91966EC5-8B0F-4111-ABDF-AC3538C5BB82}" destId="{EB5E929C-DB7B-438F-838C-1F3BBCD6FF7A}" srcOrd="1" destOrd="0" presId="urn:microsoft.com/office/officeart/2008/layout/LinedList"/>
    <dgm:cxn modelId="{62E91E17-A3E4-4016-AABE-B305D9FBA0EB}" type="presParOf" srcId="{EB5E929C-DB7B-438F-838C-1F3BBCD6FF7A}" destId="{CF53363A-1C4B-42B4-A775-44376ECF2B99}" srcOrd="0" destOrd="0" presId="urn:microsoft.com/office/officeart/2008/layout/LinedList"/>
    <dgm:cxn modelId="{03DCF1F8-C97C-42C1-AFB0-7BACF830662A}" type="presParOf" srcId="{EB5E929C-DB7B-438F-838C-1F3BBCD6FF7A}" destId="{751BB1E2-9391-484F-84A5-05094388EE24}" srcOrd="1" destOrd="0" presId="urn:microsoft.com/office/officeart/2008/layout/LinedList"/>
    <dgm:cxn modelId="{F7064A26-5489-4E68-AC69-3B3B8F9A0E66}" type="presParOf" srcId="{751BB1E2-9391-484F-84A5-05094388EE24}" destId="{F010AD0E-DA53-4257-9272-6E76780AF4D1}" srcOrd="0" destOrd="0" presId="urn:microsoft.com/office/officeart/2008/layout/LinedList"/>
    <dgm:cxn modelId="{48974D68-D85D-4CFD-80CC-177CD5AE5548}" type="presParOf" srcId="{751BB1E2-9391-484F-84A5-05094388EE24}" destId="{E965BB9B-8EBE-4B37-847C-C77EDFD99F68}" srcOrd="1" destOrd="0" presId="urn:microsoft.com/office/officeart/2008/layout/LinedList"/>
    <dgm:cxn modelId="{0D679B4F-9653-40E4-8681-782E25BB5A76}" type="presParOf" srcId="{E965BB9B-8EBE-4B37-847C-C77EDFD99F68}" destId="{EC8CF0EB-E1D5-4646-A776-158FC0A8187B}" srcOrd="0" destOrd="0" presId="urn:microsoft.com/office/officeart/2008/layout/LinedList"/>
    <dgm:cxn modelId="{63708CC1-CB0F-4030-9E8C-3FA67252FB9F}" type="presParOf" srcId="{E965BB9B-8EBE-4B37-847C-C77EDFD99F68}" destId="{1CEB274E-E731-4B59-A474-2FA23F590A58}" srcOrd="1" destOrd="0" presId="urn:microsoft.com/office/officeart/2008/layout/LinedList"/>
    <dgm:cxn modelId="{827DFC22-B8B9-4221-84FC-B3F04A1FD988}" type="presParOf" srcId="{E965BB9B-8EBE-4B37-847C-C77EDFD99F68}" destId="{F6EF57B6-F717-4913-BA22-053B9CF23017}" srcOrd="2" destOrd="0" presId="urn:microsoft.com/office/officeart/2008/layout/LinedList"/>
    <dgm:cxn modelId="{DB9B8FD1-8CC5-46E6-96AF-54013E991EFC}" type="presParOf" srcId="{751BB1E2-9391-484F-84A5-05094388EE24}" destId="{8791D069-68D4-4C88-999F-08D45F874E13}" srcOrd="2" destOrd="0" presId="urn:microsoft.com/office/officeart/2008/layout/LinedList"/>
    <dgm:cxn modelId="{4016E801-0E72-4D20-B4CA-C1E1410C0153}" type="presParOf" srcId="{751BB1E2-9391-484F-84A5-05094388EE24}" destId="{43FC3A22-F9EE-4AAC-A11F-9405FD7791A8}" srcOrd="3" destOrd="0" presId="urn:microsoft.com/office/officeart/2008/layout/LinedList"/>
    <dgm:cxn modelId="{2945280A-B069-410E-B630-E5DB74C298B0}" type="presParOf" srcId="{751BB1E2-9391-484F-84A5-05094388EE24}" destId="{458203EC-905C-407B-9161-CE5DE554A013}" srcOrd="4" destOrd="0" presId="urn:microsoft.com/office/officeart/2008/layout/LinedList"/>
    <dgm:cxn modelId="{DF217E52-913E-422B-B003-7868A5DC3762}" type="presParOf" srcId="{458203EC-905C-407B-9161-CE5DE554A013}" destId="{14C7DA0F-EF54-49A2-B8AF-F6B0D303B33B}" srcOrd="0" destOrd="0" presId="urn:microsoft.com/office/officeart/2008/layout/LinedList"/>
    <dgm:cxn modelId="{E5DF2C18-75AA-464F-B0BB-C2EF7A6AC666}" type="presParOf" srcId="{458203EC-905C-407B-9161-CE5DE554A013}" destId="{11CD6279-6F82-4D0C-BF3A-A52F7856C3AB}" srcOrd="1" destOrd="0" presId="urn:microsoft.com/office/officeart/2008/layout/LinedList"/>
    <dgm:cxn modelId="{3B105156-0330-4A21-89FA-09536446461D}" type="presParOf" srcId="{458203EC-905C-407B-9161-CE5DE554A013}" destId="{B4B82A5A-C6DF-4A7F-B2C1-E4F2EC4BE20D}" srcOrd="2" destOrd="0" presId="urn:microsoft.com/office/officeart/2008/layout/LinedList"/>
    <dgm:cxn modelId="{4F6B7697-A627-4481-922E-0C047B4EBCE8}" type="presParOf" srcId="{751BB1E2-9391-484F-84A5-05094388EE24}" destId="{08B70658-7D1E-4D19-8F79-4629908D1EAA}" srcOrd="5" destOrd="0" presId="urn:microsoft.com/office/officeart/2008/layout/LinedList"/>
    <dgm:cxn modelId="{C17454B7-7944-461B-83D9-E44F05A5EC84}" type="presParOf" srcId="{751BB1E2-9391-484F-84A5-05094388EE24}" destId="{9E5FE463-32DB-436E-97F5-3FEBCC7AD9A5}" srcOrd="6" destOrd="0" presId="urn:microsoft.com/office/officeart/2008/layout/LinedList"/>
    <dgm:cxn modelId="{4AFD6445-C4F3-43AD-BD73-FCBEE3A412FB}" type="presParOf" srcId="{751BB1E2-9391-484F-84A5-05094388EE24}" destId="{AB09E6A3-BAB1-4589-9BBA-B94EF729AE04}" srcOrd="7" destOrd="0" presId="urn:microsoft.com/office/officeart/2008/layout/LinedList"/>
    <dgm:cxn modelId="{A70A6A7F-2303-4FCA-A391-412661197102}" type="presParOf" srcId="{AB09E6A3-BAB1-4589-9BBA-B94EF729AE04}" destId="{0DB79F19-FA09-4611-A528-51E31697BB5D}" srcOrd="0" destOrd="0" presId="urn:microsoft.com/office/officeart/2008/layout/LinedList"/>
    <dgm:cxn modelId="{8470619A-9180-4698-84C2-65ADA5F03B8A}" type="presParOf" srcId="{AB09E6A3-BAB1-4589-9BBA-B94EF729AE04}" destId="{801D360C-20F9-41C4-88D9-81EC98BCF0C8}" srcOrd="1" destOrd="0" presId="urn:microsoft.com/office/officeart/2008/layout/LinedList"/>
    <dgm:cxn modelId="{BE733E58-F166-46D5-9B80-CE6D4707591D}" type="presParOf" srcId="{AB09E6A3-BAB1-4589-9BBA-B94EF729AE04}" destId="{7E15E116-C5B2-4FB4-9FE7-51C584249FFD}" srcOrd="2" destOrd="0" presId="urn:microsoft.com/office/officeart/2008/layout/LinedList"/>
    <dgm:cxn modelId="{97B7D54D-C6B8-4C32-93DA-C56D39A793BD}" type="presParOf" srcId="{751BB1E2-9391-484F-84A5-05094388EE24}" destId="{5F080069-13C7-41C5-A02F-C26380DAC59D}" srcOrd="8" destOrd="0" presId="urn:microsoft.com/office/officeart/2008/layout/LinedList"/>
    <dgm:cxn modelId="{6300E6C9-4F2B-42B0-8197-F173B8DCA5FC}" type="presParOf" srcId="{751BB1E2-9391-484F-84A5-05094388EE24}" destId="{702A2D17-40E9-48CB-B3DA-B3C24CBD91EF}" srcOrd="9" destOrd="0" presId="urn:microsoft.com/office/officeart/2008/layout/LinedList"/>
    <dgm:cxn modelId="{4CE64B2A-A367-45D6-BE49-CFD9BD11875B}" type="presParOf" srcId="{91966EC5-8B0F-4111-ABDF-AC3538C5BB82}" destId="{4B807CEA-1F68-4C11-81A3-14C9B904484F}" srcOrd="2" destOrd="0" presId="urn:microsoft.com/office/officeart/2008/layout/LinedList"/>
    <dgm:cxn modelId="{36B5E87B-B3E8-4F17-8108-4A9BD16EB422}" type="presParOf" srcId="{91966EC5-8B0F-4111-ABDF-AC3538C5BB82}" destId="{5CF3EE46-C3AF-41A2-B8D0-5D9D3014922B}" srcOrd="3" destOrd="0" presId="urn:microsoft.com/office/officeart/2008/layout/LinedList"/>
    <dgm:cxn modelId="{722C04BC-3C61-40A6-B792-035320BDDE74}" type="presParOf" srcId="{5CF3EE46-C3AF-41A2-B8D0-5D9D3014922B}" destId="{2E29952E-08BB-4394-901A-81F090F56FC6}" srcOrd="0" destOrd="0" presId="urn:microsoft.com/office/officeart/2008/layout/LinedList"/>
    <dgm:cxn modelId="{2300B5E1-B6C6-4B6E-81CF-9F1AF76CADF6}" type="presParOf" srcId="{5CF3EE46-C3AF-41A2-B8D0-5D9D3014922B}" destId="{6FAC95BB-AE10-41DE-9BEA-E4FFA7A7B892}" srcOrd="1" destOrd="0" presId="urn:microsoft.com/office/officeart/2008/layout/LinedList"/>
    <dgm:cxn modelId="{09DD8DD9-D378-452B-AED0-3C8772097869}" type="presParOf" srcId="{6FAC95BB-AE10-41DE-9BEA-E4FFA7A7B892}" destId="{5F3AB9C7-79E0-435E-9E2E-4CB999C205DF}" srcOrd="0" destOrd="0" presId="urn:microsoft.com/office/officeart/2008/layout/LinedList"/>
    <dgm:cxn modelId="{4C4227E4-C88F-430E-9027-EB52A2042C45}" type="presParOf" srcId="{6FAC95BB-AE10-41DE-9BEA-E4FFA7A7B892}" destId="{0F3C0790-D6F5-443A-976B-C298A3BD2021}" srcOrd="1" destOrd="0" presId="urn:microsoft.com/office/officeart/2008/layout/LinedList"/>
    <dgm:cxn modelId="{1F3E5CAE-1DF6-45AB-A81D-FABCA92D8C14}" type="presParOf" srcId="{0F3C0790-D6F5-443A-976B-C298A3BD2021}" destId="{FD93029B-625F-415F-AF19-88C37281CCAC}" srcOrd="0" destOrd="0" presId="urn:microsoft.com/office/officeart/2008/layout/LinedList"/>
    <dgm:cxn modelId="{B6036822-85EE-41B8-B81F-6568E51EEDAC}" type="presParOf" srcId="{0F3C0790-D6F5-443A-976B-C298A3BD2021}" destId="{FBB3C6B6-E13F-42EF-B6F0-244D2FD98F58}" srcOrd="1" destOrd="0" presId="urn:microsoft.com/office/officeart/2008/layout/LinedList"/>
    <dgm:cxn modelId="{A7D0E0AE-9A0E-47FA-B09C-C7CC438A85E0}" type="presParOf" srcId="{0F3C0790-D6F5-443A-976B-C298A3BD2021}" destId="{64F4A72E-0B4D-4C79-BA7D-CE4BAE335D40}" srcOrd="2" destOrd="0" presId="urn:microsoft.com/office/officeart/2008/layout/LinedList"/>
    <dgm:cxn modelId="{121DDC3C-E841-46F0-BD0B-A4386FF8A3F3}" type="presParOf" srcId="{6FAC95BB-AE10-41DE-9BEA-E4FFA7A7B892}" destId="{21A18A3A-56EF-4B99-A73F-94DC2894FD99}" srcOrd="2" destOrd="0" presId="urn:microsoft.com/office/officeart/2008/layout/LinedList"/>
    <dgm:cxn modelId="{C6704307-CAAD-4991-A561-70E8F8E19351}" type="presParOf" srcId="{6FAC95BB-AE10-41DE-9BEA-E4FFA7A7B892}" destId="{ED012AA0-6BDE-49BE-A64C-EA21EF41FD3A}" srcOrd="3" destOrd="0" presId="urn:microsoft.com/office/officeart/2008/layout/LinedList"/>
    <dgm:cxn modelId="{5653CCF5-92B0-4A8B-AB88-D75E051B9791}" type="presParOf" srcId="{6FAC95BB-AE10-41DE-9BEA-E4FFA7A7B892}" destId="{76A5316A-FD5E-4AAD-8CAD-4C7430EA8CD1}" srcOrd="4" destOrd="0" presId="urn:microsoft.com/office/officeart/2008/layout/LinedList"/>
    <dgm:cxn modelId="{6ECE9541-E73C-4CC3-AAAA-D8EF472BDFAE}" type="presParOf" srcId="{76A5316A-FD5E-4AAD-8CAD-4C7430EA8CD1}" destId="{2AE9967D-AA4D-4533-844A-544F572C7AB4}" srcOrd="0" destOrd="0" presId="urn:microsoft.com/office/officeart/2008/layout/LinedList"/>
    <dgm:cxn modelId="{A990CF9D-22EB-4AA5-9FC7-DD4C61544C3B}" type="presParOf" srcId="{76A5316A-FD5E-4AAD-8CAD-4C7430EA8CD1}" destId="{E5F72F3F-40E7-451A-97F0-C63DB897EE83}" srcOrd="1" destOrd="0" presId="urn:microsoft.com/office/officeart/2008/layout/LinedList"/>
    <dgm:cxn modelId="{F3519533-61BC-4796-9AD7-00D930D4DD20}" type="presParOf" srcId="{76A5316A-FD5E-4AAD-8CAD-4C7430EA8CD1}" destId="{DAB7B3EB-DD68-462E-B548-CF166E0D446D}" srcOrd="2" destOrd="0" presId="urn:microsoft.com/office/officeart/2008/layout/LinedList"/>
    <dgm:cxn modelId="{7549774E-640E-4E58-98D0-C511F5A19511}" type="presParOf" srcId="{6FAC95BB-AE10-41DE-9BEA-E4FFA7A7B892}" destId="{83BD03A4-8BEC-4ACA-93BA-3A5441272FEC}" srcOrd="5" destOrd="0" presId="urn:microsoft.com/office/officeart/2008/layout/LinedList"/>
    <dgm:cxn modelId="{2656E05E-7D4A-439D-BFEE-81152E93048B}" type="presParOf" srcId="{6FAC95BB-AE10-41DE-9BEA-E4FFA7A7B892}" destId="{9F582433-1054-4080-A8DD-3B50F85E6721}" srcOrd="6" destOrd="0" presId="urn:microsoft.com/office/officeart/2008/layout/LinedList"/>
    <dgm:cxn modelId="{2AC8A024-D7F6-4218-8079-8C501D890C90}" type="presParOf" srcId="{6FAC95BB-AE10-41DE-9BEA-E4FFA7A7B892}" destId="{1F84E354-EB9D-4134-9390-E3C329E18D20}" srcOrd="7" destOrd="0" presId="urn:microsoft.com/office/officeart/2008/layout/LinedList"/>
    <dgm:cxn modelId="{32AADC23-4355-47A9-B08D-34616EED1AB7}" type="presParOf" srcId="{1F84E354-EB9D-4134-9390-E3C329E18D20}" destId="{60321725-DF67-4A12-9FEC-CA619D8F83CB}" srcOrd="0" destOrd="0" presId="urn:microsoft.com/office/officeart/2008/layout/LinedList"/>
    <dgm:cxn modelId="{8A8366EC-C096-417D-855C-52F946FE4F52}" type="presParOf" srcId="{1F84E354-EB9D-4134-9390-E3C329E18D20}" destId="{B10665F3-B86D-4B41-BAF2-B5D48C9D54E4}" srcOrd="1" destOrd="0" presId="urn:microsoft.com/office/officeart/2008/layout/LinedList"/>
    <dgm:cxn modelId="{5D2815DA-BAC8-4592-AD32-8E37F8ED36C9}" type="presParOf" srcId="{1F84E354-EB9D-4134-9390-E3C329E18D20}" destId="{89DF9A7F-3368-4157-9CAF-E58F6CA85620}" srcOrd="2" destOrd="0" presId="urn:microsoft.com/office/officeart/2008/layout/LinedList"/>
    <dgm:cxn modelId="{E9B8E674-66A2-40E2-8708-4FAC5C603A31}" type="presParOf" srcId="{6FAC95BB-AE10-41DE-9BEA-E4FFA7A7B892}" destId="{52C61FC2-9351-4385-BDE2-B264CE948A6E}" srcOrd="8" destOrd="0" presId="urn:microsoft.com/office/officeart/2008/layout/LinedList"/>
    <dgm:cxn modelId="{FADF12B3-2581-4086-8D40-A0A26ED00778}" type="presParOf" srcId="{6FAC95BB-AE10-41DE-9BEA-E4FFA7A7B892}" destId="{D4DE3FDB-B9ED-4DCB-9DD1-CBE04043BF24}"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E7E3A-F166-4C49-A167-D89A1B5307CA}">
      <dsp:nvSpPr>
        <dsp:cNvPr id="0" name=""/>
        <dsp:cNvSpPr/>
      </dsp:nvSpPr>
      <dsp:spPr>
        <a:xfrm>
          <a:off x="0" y="57694"/>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Each customer is important</a:t>
          </a:r>
        </a:p>
      </dsp:txBody>
      <dsp:txXfrm>
        <a:off x="42663" y="100357"/>
        <a:ext cx="4720676" cy="788627"/>
      </dsp:txXfrm>
    </dsp:sp>
    <dsp:sp modelId="{6F5506CA-B4E1-4B48-9A04-89DBCA6A8386}">
      <dsp:nvSpPr>
        <dsp:cNvPr id="0" name=""/>
        <dsp:cNvSpPr/>
      </dsp:nvSpPr>
      <dsp:spPr>
        <a:xfrm>
          <a:off x="0" y="995008"/>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Adopt a product mindset</a:t>
          </a:r>
        </a:p>
      </dsp:txBody>
      <dsp:txXfrm>
        <a:off x="42663" y="1037671"/>
        <a:ext cx="4720676" cy="788627"/>
      </dsp:txXfrm>
    </dsp:sp>
    <dsp:sp modelId="{840DB1B5-2ECF-4524-9C29-03EE970CB876}">
      <dsp:nvSpPr>
        <dsp:cNvPr id="0" name=""/>
        <dsp:cNvSpPr/>
      </dsp:nvSpPr>
      <dsp:spPr>
        <a:xfrm>
          <a:off x="0" y="1932321"/>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Empower developers through self-service with guardrails</a:t>
          </a:r>
        </a:p>
      </dsp:txBody>
      <dsp:txXfrm>
        <a:off x="42663" y="1974984"/>
        <a:ext cx="4720676" cy="788627"/>
      </dsp:txXfrm>
    </dsp:sp>
    <dsp:sp modelId="{7C9C67AF-A1C6-4150-996F-DC665FDE3052}">
      <dsp:nvSpPr>
        <dsp:cNvPr id="0" name=""/>
        <dsp:cNvSpPr/>
      </dsp:nvSpPr>
      <dsp:spPr>
        <a:xfrm>
          <a:off x="0" y="2869634"/>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Improve discovery, eliminate waste through inventories</a:t>
          </a:r>
        </a:p>
      </dsp:txBody>
      <dsp:txXfrm>
        <a:off x="42663" y="2912297"/>
        <a:ext cx="4720676" cy="7886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B25B2-70B6-4179-B23D-587FCE908887}">
      <dsp:nvSpPr>
        <dsp:cNvPr id="0" name=""/>
        <dsp:cNvSpPr/>
      </dsp:nvSpPr>
      <dsp:spPr>
        <a:xfrm>
          <a:off x="0" y="43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IaC enables programmatic infrastructure management.</a:t>
          </a:r>
        </a:p>
      </dsp:txBody>
      <dsp:txXfrm>
        <a:off x="38838" y="43173"/>
        <a:ext cx="4738799" cy="717924"/>
      </dsp:txXfrm>
    </dsp:sp>
    <dsp:sp modelId="{15DF88D8-8038-4E24-9494-5C4D832321F1}">
      <dsp:nvSpPr>
        <dsp:cNvPr id="0" name=""/>
        <dsp:cNvSpPr/>
      </dsp:nvSpPr>
      <dsp:spPr>
        <a:xfrm>
          <a:off x="0" y="8575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ARM, Bicep, and Terraform all provide declarative infrastructure definitions.</a:t>
          </a:r>
        </a:p>
      </dsp:txBody>
      <dsp:txXfrm>
        <a:off x="38838" y="896373"/>
        <a:ext cx="4738799" cy="717924"/>
      </dsp:txXfrm>
    </dsp:sp>
    <dsp:sp modelId="{AD213292-35AA-4848-BA00-D8198277138E}">
      <dsp:nvSpPr>
        <dsp:cNvPr id="0" name=""/>
        <dsp:cNvSpPr/>
      </dsp:nvSpPr>
      <dsp:spPr>
        <a:xfrm>
          <a:off x="0" y="17107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Integration with CI/CD pipelines for automated resource provisioning.</a:t>
          </a:r>
        </a:p>
      </dsp:txBody>
      <dsp:txXfrm>
        <a:off x="38838" y="1749573"/>
        <a:ext cx="4738799" cy="717924"/>
      </dsp:txXfrm>
    </dsp:sp>
    <dsp:sp modelId="{980F86FB-2BA2-4852-BEA5-39A90B13FA27}">
      <dsp:nvSpPr>
        <dsp:cNvPr id="0" name=""/>
        <dsp:cNvSpPr/>
      </dsp:nvSpPr>
      <dsp:spPr>
        <a:xfrm>
          <a:off x="0" y="25639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Bicep Modules, Terraform Modules, Azure Verified Modules</a:t>
          </a:r>
        </a:p>
      </dsp:txBody>
      <dsp:txXfrm>
        <a:off x="38838" y="2602773"/>
        <a:ext cx="4738799" cy="7179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C416E-2BE9-4E43-B5C6-A212B99CE7D4}">
      <dsp:nvSpPr>
        <dsp:cNvPr id="0" name=""/>
        <dsp:cNvSpPr/>
      </dsp:nvSpPr>
      <dsp:spPr>
        <a:xfrm>
          <a:off x="0" y="60000"/>
          <a:ext cx="4824913" cy="1044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AU" sz="1900" kern="1200"/>
            <a:t>Self-service platforms like ADE and DevBox enable efficient resource provisioning.</a:t>
          </a:r>
        </a:p>
      </dsp:txBody>
      <dsp:txXfrm>
        <a:off x="51003" y="111003"/>
        <a:ext cx="4722907" cy="942803"/>
      </dsp:txXfrm>
    </dsp:sp>
    <dsp:sp modelId="{F11A0D5E-50A2-4AD4-BD20-52694B9611B0}">
      <dsp:nvSpPr>
        <dsp:cNvPr id="0" name=""/>
        <dsp:cNvSpPr/>
      </dsp:nvSpPr>
      <dsp:spPr>
        <a:xfrm>
          <a:off x="0" y="1159530"/>
          <a:ext cx="4824913" cy="1044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AU" sz="1900" kern="1200"/>
            <a:t>ADE uses IaC templates for consistent environments.</a:t>
          </a:r>
        </a:p>
      </dsp:txBody>
      <dsp:txXfrm>
        <a:off x="51003" y="1210533"/>
        <a:ext cx="4722907" cy="942803"/>
      </dsp:txXfrm>
    </dsp:sp>
    <dsp:sp modelId="{784AB0AC-7C8B-4795-972F-AB39720E0695}">
      <dsp:nvSpPr>
        <dsp:cNvPr id="0" name=""/>
        <dsp:cNvSpPr/>
      </dsp:nvSpPr>
      <dsp:spPr>
        <a:xfrm>
          <a:off x="0" y="2259060"/>
          <a:ext cx="4824913" cy="1044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AU" sz="1900" kern="1200"/>
            <a:t>Dev Box integrates with identity management and policy enforcement tools.</a:t>
          </a:r>
        </a:p>
      </dsp:txBody>
      <dsp:txXfrm>
        <a:off x="51003" y="2310063"/>
        <a:ext cx="4722907" cy="9428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E56287-6B7B-423F-AF90-B0261744B7EC}">
      <dsp:nvSpPr>
        <dsp:cNvPr id="0" name=""/>
        <dsp:cNvSpPr/>
      </dsp:nvSpPr>
      <dsp:spPr>
        <a:xfrm>
          <a:off x="3292" y="478648"/>
          <a:ext cx="1126617" cy="1126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593AC8-B06F-439A-AF73-4715AD6A873A}">
      <dsp:nvSpPr>
        <dsp:cNvPr id="0" name=""/>
        <dsp:cNvSpPr/>
      </dsp:nvSpPr>
      <dsp:spPr>
        <a:xfrm>
          <a:off x="3292" y="1772493"/>
          <a:ext cx="3218906" cy="482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AU" sz="2300" kern="1200" dirty="0"/>
            <a:t>Push-based approach</a:t>
          </a:r>
        </a:p>
      </dsp:txBody>
      <dsp:txXfrm>
        <a:off x="3292" y="1772493"/>
        <a:ext cx="3218906" cy="482835"/>
      </dsp:txXfrm>
    </dsp:sp>
    <dsp:sp modelId="{49A563C9-FA1A-4FE9-8E0E-69F50FB81981}">
      <dsp:nvSpPr>
        <dsp:cNvPr id="0" name=""/>
        <dsp:cNvSpPr/>
      </dsp:nvSpPr>
      <dsp:spPr>
        <a:xfrm>
          <a:off x="3292" y="2333110"/>
          <a:ext cx="3218906" cy="203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AU" sz="1700" kern="1200" dirty="0"/>
            <a:t>Directly apply changes to infrastructure</a:t>
          </a:r>
        </a:p>
        <a:p>
          <a:pPr marL="0" lvl="0" indent="0" algn="l" defTabSz="755650">
            <a:lnSpc>
              <a:spcPct val="100000"/>
            </a:lnSpc>
            <a:spcBef>
              <a:spcPct val="0"/>
            </a:spcBef>
            <a:spcAft>
              <a:spcPct val="35000"/>
            </a:spcAft>
            <a:buNone/>
          </a:pPr>
          <a:r>
            <a:rPr lang="en-AU" sz="1700" kern="1200" dirty="0"/>
            <a:t>Initiated by developers or CI/CD pipelines</a:t>
          </a:r>
        </a:p>
        <a:p>
          <a:pPr marL="0" lvl="0" indent="0" algn="l" defTabSz="755650">
            <a:lnSpc>
              <a:spcPct val="100000"/>
            </a:lnSpc>
            <a:spcBef>
              <a:spcPct val="0"/>
            </a:spcBef>
            <a:spcAft>
              <a:spcPct val="35000"/>
            </a:spcAft>
            <a:buNone/>
          </a:pPr>
          <a:r>
            <a:rPr lang="en-AU" sz="1700" kern="1200" dirty="0"/>
            <a:t>Flexibility with some manual intervention</a:t>
          </a:r>
        </a:p>
      </dsp:txBody>
      <dsp:txXfrm>
        <a:off x="3292" y="2333110"/>
        <a:ext cx="3218906" cy="2034560"/>
      </dsp:txXfrm>
    </dsp:sp>
    <dsp:sp modelId="{34070CFB-E450-4142-AFCD-1E590BB39C21}">
      <dsp:nvSpPr>
        <dsp:cNvPr id="0" name=""/>
        <dsp:cNvSpPr/>
      </dsp:nvSpPr>
      <dsp:spPr>
        <a:xfrm>
          <a:off x="3785506" y="478648"/>
          <a:ext cx="1126617" cy="1126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31C5F8-C3A0-4316-81C9-F78402C4A73A}">
      <dsp:nvSpPr>
        <dsp:cNvPr id="0" name=""/>
        <dsp:cNvSpPr/>
      </dsp:nvSpPr>
      <dsp:spPr>
        <a:xfrm>
          <a:off x="3785506" y="1772493"/>
          <a:ext cx="3218906" cy="482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AU" sz="2300" kern="1200"/>
            <a:t>GitOps</a:t>
          </a:r>
        </a:p>
      </dsp:txBody>
      <dsp:txXfrm>
        <a:off x="3785506" y="1772493"/>
        <a:ext cx="3218906" cy="482835"/>
      </dsp:txXfrm>
    </dsp:sp>
    <dsp:sp modelId="{F2748EB7-2A4E-462F-AD6B-9B6920B5B10E}">
      <dsp:nvSpPr>
        <dsp:cNvPr id="0" name=""/>
        <dsp:cNvSpPr/>
      </dsp:nvSpPr>
      <dsp:spPr>
        <a:xfrm>
          <a:off x="3785506" y="2333110"/>
          <a:ext cx="3218906" cy="203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AU" sz="1700" kern="1200" dirty="0"/>
            <a:t>Automatically detect changes in the repository</a:t>
          </a:r>
        </a:p>
        <a:p>
          <a:pPr marL="0" lvl="0" indent="0" algn="l" defTabSz="755650">
            <a:lnSpc>
              <a:spcPct val="100000"/>
            </a:lnSpc>
            <a:spcBef>
              <a:spcPct val="0"/>
            </a:spcBef>
            <a:spcAft>
              <a:spcPct val="35000"/>
            </a:spcAft>
            <a:buNone/>
          </a:pPr>
          <a:r>
            <a:rPr lang="en-AU" sz="1700" kern="1200" dirty="0"/>
            <a:t>Emphasizes declarative configuration and version control</a:t>
          </a:r>
        </a:p>
        <a:p>
          <a:pPr marL="0" lvl="0" indent="0" algn="l" defTabSz="755650">
            <a:lnSpc>
              <a:spcPct val="100000"/>
            </a:lnSpc>
            <a:spcBef>
              <a:spcPct val="0"/>
            </a:spcBef>
            <a:spcAft>
              <a:spcPct val="35000"/>
            </a:spcAft>
            <a:buNone/>
          </a:pPr>
          <a:r>
            <a:rPr lang="en-AU" sz="1700" kern="1200" dirty="0"/>
            <a:t>Improved observability and rollback capabilities</a:t>
          </a:r>
        </a:p>
      </dsp:txBody>
      <dsp:txXfrm>
        <a:off x="3785506" y="2333110"/>
        <a:ext cx="3218906" cy="2034560"/>
      </dsp:txXfrm>
    </dsp:sp>
    <dsp:sp modelId="{B26A799B-BA46-4DCC-8BF3-D70D131817D2}">
      <dsp:nvSpPr>
        <dsp:cNvPr id="0" name=""/>
        <dsp:cNvSpPr/>
      </dsp:nvSpPr>
      <dsp:spPr>
        <a:xfrm>
          <a:off x="7567721" y="478648"/>
          <a:ext cx="1126617" cy="1126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2280FF-F343-4F12-8C94-A23D1C4317C6}">
      <dsp:nvSpPr>
        <dsp:cNvPr id="0" name=""/>
        <dsp:cNvSpPr/>
      </dsp:nvSpPr>
      <dsp:spPr>
        <a:xfrm>
          <a:off x="7567721" y="1772493"/>
          <a:ext cx="3218906" cy="482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AU" sz="2300" kern="1200"/>
            <a:t>ChatOps</a:t>
          </a:r>
        </a:p>
      </dsp:txBody>
      <dsp:txXfrm>
        <a:off x="7567721" y="1772493"/>
        <a:ext cx="3218906" cy="482835"/>
      </dsp:txXfrm>
    </dsp:sp>
    <dsp:sp modelId="{493D3590-1987-4C27-B90A-CB771DE9D1D9}">
      <dsp:nvSpPr>
        <dsp:cNvPr id="0" name=""/>
        <dsp:cNvSpPr/>
      </dsp:nvSpPr>
      <dsp:spPr>
        <a:xfrm>
          <a:off x="7567721" y="2333110"/>
          <a:ext cx="3218906" cy="203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AU" sz="1700" kern="1200" dirty="0"/>
            <a:t>Integrates resource management with collaboration tools</a:t>
          </a:r>
        </a:p>
        <a:p>
          <a:pPr marL="0" lvl="0" indent="0" algn="l" defTabSz="755650">
            <a:lnSpc>
              <a:spcPct val="100000"/>
            </a:lnSpc>
            <a:spcBef>
              <a:spcPct val="0"/>
            </a:spcBef>
            <a:spcAft>
              <a:spcPct val="35000"/>
            </a:spcAft>
            <a:buNone/>
          </a:pPr>
          <a:r>
            <a:rPr lang="en-AU" sz="1700" kern="1200" dirty="0"/>
            <a:t>Allows tasks within communication platforms</a:t>
          </a:r>
        </a:p>
        <a:p>
          <a:pPr marL="0" lvl="0" indent="0" algn="l" defTabSz="755650">
            <a:lnSpc>
              <a:spcPct val="100000"/>
            </a:lnSpc>
            <a:spcBef>
              <a:spcPct val="0"/>
            </a:spcBef>
            <a:spcAft>
              <a:spcPct val="35000"/>
            </a:spcAft>
            <a:buNone/>
          </a:pPr>
          <a:r>
            <a:rPr lang="en-AU" sz="1700" kern="1200" dirty="0"/>
            <a:t>Enhances user experience and operational efficiency.</a:t>
          </a:r>
        </a:p>
      </dsp:txBody>
      <dsp:txXfrm>
        <a:off x="7567721" y="2333110"/>
        <a:ext cx="3218906" cy="20345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08283-AF1B-4755-8D0A-58BB465F9B0F}">
      <dsp:nvSpPr>
        <dsp:cNvPr id="0" name=""/>
        <dsp:cNvSpPr/>
      </dsp:nvSpPr>
      <dsp:spPr>
        <a:xfrm>
          <a:off x="0" y="104774"/>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Open Source tool that accelerates provisioning and deploying app resources on Azure.</a:t>
          </a:r>
        </a:p>
      </dsp:txBody>
      <dsp:txXfrm>
        <a:off x="45635" y="150409"/>
        <a:ext cx="4269593" cy="843560"/>
      </dsp:txXfrm>
    </dsp:sp>
    <dsp:sp modelId="{E718A1E5-9B48-463C-84B2-0006D8D341A2}">
      <dsp:nvSpPr>
        <dsp:cNvPr id="0" name=""/>
        <dsp:cNvSpPr/>
      </dsp:nvSpPr>
      <dsp:spPr>
        <a:xfrm>
          <a:off x="0" y="1088564"/>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Reusable infrastructure as code assets</a:t>
          </a:r>
        </a:p>
      </dsp:txBody>
      <dsp:txXfrm>
        <a:off x="45635" y="1134199"/>
        <a:ext cx="4269593" cy="843560"/>
      </dsp:txXfrm>
    </dsp:sp>
    <dsp:sp modelId="{B39FD772-7FCA-423C-8077-43E6FFFB7424}">
      <dsp:nvSpPr>
        <dsp:cNvPr id="0" name=""/>
        <dsp:cNvSpPr/>
      </dsp:nvSpPr>
      <dsp:spPr>
        <a:xfrm>
          <a:off x="0" y="2072355"/>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Integration with GitHub Actions or Azure Pipelines.</a:t>
          </a:r>
        </a:p>
      </dsp:txBody>
      <dsp:txXfrm>
        <a:off x="45635" y="2117990"/>
        <a:ext cx="4269593" cy="843560"/>
      </dsp:txXfrm>
    </dsp:sp>
    <dsp:sp modelId="{B689251A-F986-498C-9257-8EDFEDF99022}">
      <dsp:nvSpPr>
        <dsp:cNvPr id="0" name=""/>
        <dsp:cNvSpPr/>
      </dsp:nvSpPr>
      <dsp:spPr>
        <a:xfrm>
          <a:off x="0" y="3056145"/>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Can create templates for app code, azd configuration, and infrastructure files.</a:t>
          </a:r>
        </a:p>
      </dsp:txBody>
      <dsp:txXfrm>
        <a:off x="45635" y="3101780"/>
        <a:ext cx="4269593" cy="8435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A85F8-034C-4BCB-A1D9-62B5CA78ADE2}">
      <dsp:nvSpPr>
        <dsp:cNvPr id="0" name=""/>
        <dsp:cNvSpPr/>
      </dsp:nvSpPr>
      <dsp:spPr>
        <a:xfrm rot="10800000">
          <a:off x="1401961" y="2103"/>
          <a:ext cx="4069674" cy="150757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797" tIns="114300" rIns="213360" bIns="114300" numCol="1" spcCol="1270" anchor="ctr" anchorCtr="0">
          <a:noAutofit/>
        </a:bodyPr>
        <a:lstStyle/>
        <a:p>
          <a:pPr marL="0" lvl="0" indent="0" algn="ctr" defTabSz="1333500">
            <a:lnSpc>
              <a:spcPct val="90000"/>
            </a:lnSpc>
            <a:spcBef>
              <a:spcPct val="0"/>
            </a:spcBef>
            <a:spcAft>
              <a:spcPct val="35000"/>
            </a:spcAft>
            <a:buNone/>
          </a:pPr>
          <a:r>
            <a:rPr lang="en-AU" sz="3000" kern="1200"/>
            <a:t>Self-service app infrastructure</a:t>
          </a:r>
        </a:p>
      </dsp:txBody>
      <dsp:txXfrm rot="10800000">
        <a:off x="1778854" y="2103"/>
        <a:ext cx="3692781" cy="1507571"/>
      </dsp:txXfrm>
    </dsp:sp>
    <dsp:sp modelId="{AD179634-C7A6-4125-B51F-5CD080107C9C}">
      <dsp:nvSpPr>
        <dsp:cNvPr id="0" name=""/>
        <dsp:cNvSpPr/>
      </dsp:nvSpPr>
      <dsp:spPr>
        <a:xfrm>
          <a:off x="648175" y="2103"/>
          <a:ext cx="1507571" cy="150757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0C340-8C3F-4EB8-B0C3-9BB24AEBFA35}">
      <dsp:nvSpPr>
        <dsp:cNvPr id="0" name=""/>
        <dsp:cNvSpPr/>
      </dsp:nvSpPr>
      <dsp:spPr>
        <a:xfrm rot="10800000">
          <a:off x="1401961" y="1959696"/>
          <a:ext cx="4069674" cy="1507571"/>
        </a:xfrm>
        <a:prstGeom prst="homePlate">
          <a:avLst/>
        </a:prstGeom>
        <a:solidFill>
          <a:schemeClr val="accent2">
            <a:hueOff val="-7974219"/>
            <a:satOff val="8708"/>
            <a:lumOff val="-3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797" tIns="114300" rIns="213360" bIns="114300" numCol="1" spcCol="1270" anchor="ctr" anchorCtr="0">
          <a:noAutofit/>
        </a:bodyPr>
        <a:lstStyle/>
        <a:p>
          <a:pPr marL="0" lvl="0" indent="0" algn="ctr" defTabSz="1333500">
            <a:lnSpc>
              <a:spcPct val="90000"/>
            </a:lnSpc>
            <a:spcBef>
              <a:spcPct val="0"/>
            </a:spcBef>
            <a:spcAft>
              <a:spcPct val="35000"/>
            </a:spcAft>
            <a:buNone/>
          </a:pPr>
          <a:r>
            <a:rPr lang="en-AU" sz="3000" kern="1200"/>
            <a:t>Standardize templates</a:t>
          </a:r>
        </a:p>
      </dsp:txBody>
      <dsp:txXfrm rot="10800000">
        <a:off x="1778854" y="1959696"/>
        <a:ext cx="3692781" cy="1507571"/>
      </dsp:txXfrm>
    </dsp:sp>
    <dsp:sp modelId="{49B48808-5E13-41EE-8C38-1C0DA44DEB3A}">
      <dsp:nvSpPr>
        <dsp:cNvPr id="0" name=""/>
        <dsp:cNvSpPr/>
      </dsp:nvSpPr>
      <dsp:spPr>
        <a:xfrm>
          <a:off x="648175" y="1959696"/>
          <a:ext cx="1507571" cy="15075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1868D5-AF18-4CA4-BFE4-388EB1928DAB}">
      <dsp:nvSpPr>
        <dsp:cNvPr id="0" name=""/>
        <dsp:cNvSpPr/>
      </dsp:nvSpPr>
      <dsp:spPr>
        <a:xfrm rot="10800000">
          <a:off x="1401961" y="3917289"/>
          <a:ext cx="4069674" cy="1507571"/>
        </a:xfrm>
        <a:prstGeom prst="homePlate">
          <a:avLst/>
        </a:prstGeom>
        <a:solidFill>
          <a:schemeClr val="accent2">
            <a:hueOff val="-15948439"/>
            <a:satOff val="17416"/>
            <a:lumOff val="-6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797" tIns="114300" rIns="213360" bIns="114300" numCol="1" spcCol="1270" anchor="ctr" anchorCtr="0">
          <a:noAutofit/>
        </a:bodyPr>
        <a:lstStyle/>
        <a:p>
          <a:pPr marL="0" lvl="0" indent="0" algn="ctr" defTabSz="1333500">
            <a:lnSpc>
              <a:spcPct val="90000"/>
            </a:lnSpc>
            <a:spcBef>
              <a:spcPct val="0"/>
            </a:spcBef>
            <a:spcAft>
              <a:spcPct val="35000"/>
            </a:spcAft>
            <a:buNone/>
          </a:pPr>
          <a:r>
            <a:rPr lang="en-AU" sz="3000" kern="1200"/>
            <a:t>Secure with confidence</a:t>
          </a:r>
        </a:p>
      </dsp:txBody>
      <dsp:txXfrm rot="10800000">
        <a:off x="1778854" y="3917289"/>
        <a:ext cx="3692781" cy="1507571"/>
      </dsp:txXfrm>
    </dsp:sp>
    <dsp:sp modelId="{D4386AAD-F7C4-4274-BC44-E9DC3F4E0789}">
      <dsp:nvSpPr>
        <dsp:cNvPr id="0" name=""/>
        <dsp:cNvSpPr/>
      </dsp:nvSpPr>
      <dsp:spPr>
        <a:xfrm>
          <a:off x="648175" y="3917289"/>
          <a:ext cx="1507571" cy="15075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FEC1B-1346-4F3E-8B46-6712F7BB9BDE}">
      <dsp:nvSpPr>
        <dsp:cNvPr id="0" name=""/>
        <dsp:cNvSpPr/>
      </dsp:nvSpPr>
      <dsp:spPr>
        <a:xfrm>
          <a:off x="0" y="16874"/>
          <a:ext cx="4841505" cy="6955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Start Right Templates</a:t>
          </a:r>
        </a:p>
      </dsp:txBody>
      <dsp:txXfrm>
        <a:off x="33955" y="50829"/>
        <a:ext cx="4773595" cy="627655"/>
      </dsp:txXfrm>
    </dsp:sp>
    <dsp:sp modelId="{238A2846-49FC-467D-A74F-68F2A7AD6BDC}">
      <dsp:nvSpPr>
        <dsp:cNvPr id="0" name=""/>
        <dsp:cNvSpPr/>
      </dsp:nvSpPr>
      <dsp:spPr>
        <a:xfrm>
          <a:off x="0" y="712439"/>
          <a:ext cx="4841505" cy="720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Equipping developers with self-service tools</a:t>
          </a:r>
        </a:p>
      </dsp:txBody>
      <dsp:txXfrm>
        <a:off x="0" y="712439"/>
        <a:ext cx="4841505" cy="720359"/>
      </dsp:txXfrm>
    </dsp:sp>
    <dsp:sp modelId="{EBB22E9C-531C-4A71-A7C2-44B0E5C8BCC8}">
      <dsp:nvSpPr>
        <dsp:cNvPr id="0" name=""/>
        <dsp:cNvSpPr/>
      </dsp:nvSpPr>
      <dsp:spPr>
        <a:xfrm>
          <a:off x="0" y="1432799"/>
          <a:ext cx="4841505" cy="695565"/>
        </a:xfrm>
        <a:prstGeom prst="roundRect">
          <a:avLst/>
        </a:prstGeom>
        <a:solidFill>
          <a:schemeClr val="accent2">
            <a:hueOff val="-7974219"/>
            <a:satOff val="8708"/>
            <a:lumOff val="-3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Stay right governance</a:t>
          </a:r>
        </a:p>
      </dsp:txBody>
      <dsp:txXfrm>
        <a:off x="33955" y="1466754"/>
        <a:ext cx="4773595" cy="627655"/>
      </dsp:txXfrm>
    </dsp:sp>
    <dsp:sp modelId="{71248A76-6917-43E9-B9B1-F5D4BCD62659}">
      <dsp:nvSpPr>
        <dsp:cNvPr id="0" name=""/>
        <dsp:cNvSpPr/>
      </dsp:nvSpPr>
      <dsp:spPr>
        <a:xfrm>
          <a:off x="0" y="2128364"/>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Maintaining compliance</a:t>
          </a:r>
        </a:p>
      </dsp:txBody>
      <dsp:txXfrm>
        <a:off x="0" y="2128364"/>
        <a:ext cx="4841505" cy="480240"/>
      </dsp:txXfrm>
    </dsp:sp>
    <dsp:sp modelId="{DDDE1B00-0918-4428-8288-F737C9621A85}">
      <dsp:nvSpPr>
        <dsp:cNvPr id="0" name=""/>
        <dsp:cNvSpPr/>
      </dsp:nvSpPr>
      <dsp:spPr>
        <a:xfrm>
          <a:off x="0" y="2608604"/>
          <a:ext cx="4841505" cy="695565"/>
        </a:xfrm>
        <a:prstGeom prst="roundRect">
          <a:avLst/>
        </a:prstGeom>
        <a:solidFill>
          <a:schemeClr val="accent2">
            <a:hueOff val="-15948439"/>
            <a:satOff val="17416"/>
            <a:lumOff val="-6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Get right alignment</a:t>
          </a:r>
        </a:p>
      </dsp:txBody>
      <dsp:txXfrm>
        <a:off x="33955" y="2642559"/>
        <a:ext cx="4773595" cy="627655"/>
      </dsp:txXfrm>
    </dsp:sp>
    <dsp:sp modelId="{D4CA5E58-0C45-4916-89D7-C8090133EA09}">
      <dsp:nvSpPr>
        <dsp:cNvPr id="0" name=""/>
        <dsp:cNvSpPr/>
      </dsp:nvSpPr>
      <dsp:spPr>
        <a:xfrm>
          <a:off x="0" y="3304169"/>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Getting Compliant</a:t>
          </a:r>
        </a:p>
      </dsp:txBody>
      <dsp:txXfrm>
        <a:off x="0" y="3304169"/>
        <a:ext cx="4841505" cy="480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4F4A5-8424-44FC-8301-589AF98143A5}">
      <dsp:nvSpPr>
        <dsp:cNvPr id="0" name=""/>
        <dsp:cNvSpPr/>
      </dsp:nvSpPr>
      <dsp:spPr>
        <a:xfrm>
          <a:off x="1285435"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A92B4-7348-4AD0-9553-B2E750B57035}">
      <dsp:nvSpPr>
        <dsp:cNvPr id="0" name=""/>
        <dsp:cNvSpPr/>
      </dsp:nvSpPr>
      <dsp:spPr>
        <a:xfrm>
          <a:off x="1473732" y="188478"/>
          <a:ext cx="506953" cy="506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6BF92D-221D-4A67-AC5E-475F7BB7FF56}">
      <dsp:nvSpPr>
        <dsp:cNvPr id="0" name=""/>
        <dsp:cNvSpPr/>
      </dsp:nvSpPr>
      <dsp:spPr>
        <a:xfrm>
          <a:off x="592192" y="1158931"/>
          <a:ext cx="2270034"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cap="none"/>
            <a:t>Reducing operational costs</a:t>
          </a:r>
        </a:p>
      </dsp:txBody>
      <dsp:txXfrm>
        <a:off x="592192" y="1158931"/>
        <a:ext cx="2270034" cy="579375"/>
      </dsp:txXfrm>
    </dsp:sp>
    <dsp:sp modelId="{465A56D1-8588-47B3-96CF-F8D76C4C2A04}">
      <dsp:nvSpPr>
        <dsp:cNvPr id="0" name=""/>
        <dsp:cNvSpPr/>
      </dsp:nvSpPr>
      <dsp:spPr>
        <a:xfrm>
          <a:off x="3587321"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5E1B87-4483-4A2F-A580-9F0D3C695B94}">
      <dsp:nvSpPr>
        <dsp:cNvPr id="0" name=""/>
        <dsp:cNvSpPr/>
      </dsp:nvSpPr>
      <dsp:spPr>
        <a:xfrm>
          <a:off x="3775618" y="188478"/>
          <a:ext cx="506953" cy="506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8C07B-010A-4574-8AE8-2E233A69EEEA}">
      <dsp:nvSpPr>
        <dsp:cNvPr id="0" name=""/>
        <dsp:cNvSpPr/>
      </dsp:nvSpPr>
      <dsp:spPr>
        <a:xfrm>
          <a:off x="3115703" y="1158931"/>
          <a:ext cx="1826783"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cap="none">
              <a:latin typeface="Segoe UI"/>
              <a:ea typeface="+mn-ea"/>
              <a:cs typeface="+mn-cs"/>
            </a:rPr>
            <a:t>Accelerating feature delivery</a:t>
          </a:r>
        </a:p>
      </dsp:txBody>
      <dsp:txXfrm>
        <a:off x="3115703" y="1158931"/>
        <a:ext cx="1826783" cy="579375"/>
      </dsp:txXfrm>
    </dsp:sp>
    <dsp:sp modelId="{1A53BF48-FA13-477E-BA74-1CB6E624D2B9}">
      <dsp:nvSpPr>
        <dsp:cNvPr id="0" name=""/>
        <dsp:cNvSpPr/>
      </dsp:nvSpPr>
      <dsp:spPr>
        <a:xfrm>
          <a:off x="5736462"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1A1B2-6C09-4412-AFD9-7648A3335A94}">
      <dsp:nvSpPr>
        <dsp:cNvPr id="0" name=""/>
        <dsp:cNvSpPr/>
      </dsp:nvSpPr>
      <dsp:spPr>
        <a:xfrm>
          <a:off x="5924759" y="188478"/>
          <a:ext cx="506953" cy="5069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33454B-CA27-4FE9-8F56-DCC92C09167F}">
      <dsp:nvSpPr>
        <dsp:cNvPr id="0" name=""/>
        <dsp:cNvSpPr/>
      </dsp:nvSpPr>
      <dsp:spPr>
        <a:xfrm>
          <a:off x="5195963" y="1158931"/>
          <a:ext cx="1964544"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cap="none">
              <a:latin typeface="Segoe UI"/>
              <a:ea typeface="+mn-ea"/>
              <a:cs typeface="+mn-cs"/>
            </a:rPr>
            <a:t>Ensuring on-demand scalability</a:t>
          </a:r>
        </a:p>
      </dsp:txBody>
      <dsp:txXfrm>
        <a:off x="5195963" y="1158931"/>
        <a:ext cx="1964544" cy="579375"/>
      </dsp:txXfrm>
    </dsp:sp>
    <dsp:sp modelId="{C6B563FE-CFCA-4B75-B44C-77804810ED56}">
      <dsp:nvSpPr>
        <dsp:cNvPr id="0" name=""/>
        <dsp:cNvSpPr/>
      </dsp:nvSpPr>
      <dsp:spPr>
        <a:xfrm>
          <a:off x="7930505"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8441BA-1D36-4FD3-A920-58159C664B8F}">
      <dsp:nvSpPr>
        <dsp:cNvPr id="0" name=""/>
        <dsp:cNvSpPr/>
      </dsp:nvSpPr>
      <dsp:spPr>
        <a:xfrm>
          <a:off x="8118801" y="188478"/>
          <a:ext cx="506953" cy="5069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2AC2DD-D7F6-485A-AAFA-3640EE235983}">
      <dsp:nvSpPr>
        <dsp:cNvPr id="0" name=""/>
        <dsp:cNvSpPr/>
      </dsp:nvSpPr>
      <dsp:spPr>
        <a:xfrm>
          <a:off x="7413985" y="1158931"/>
          <a:ext cx="1916586"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cap="none">
              <a:latin typeface="Segoe UI"/>
              <a:ea typeface="+mn-ea"/>
              <a:cs typeface="+mn-cs"/>
            </a:rPr>
            <a:t>Minimizing manual effort</a:t>
          </a:r>
        </a:p>
      </dsp:txBody>
      <dsp:txXfrm>
        <a:off x="7413985" y="1158931"/>
        <a:ext cx="1916586" cy="579375"/>
      </dsp:txXfrm>
    </dsp:sp>
    <dsp:sp modelId="{138BB040-BE12-4CB8-BE49-BE410FB70099}">
      <dsp:nvSpPr>
        <dsp:cNvPr id="0" name=""/>
        <dsp:cNvSpPr/>
      </dsp:nvSpPr>
      <dsp:spPr>
        <a:xfrm>
          <a:off x="4519608" y="2100415"/>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94C34A-D45B-44BF-9061-E4BCED4058F5}">
      <dsp:nvSpPr>
        <dsp:cNvPr id="0" name=""/>
        <dsp:cNvSpPr/>
      </dsp:nvSpPr>
      <dsp:spPr>
        <a:xfrm>
          <a:off x="4707905" y="2288712"/>
          <a:ext cx="506953" cy="5069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91C04B-37BB-486E-BC79-2DD4777FB9CD}">
      <dsp:nvSpPr>
        <dsp:cNvPr id="0" name=""/>
        <dsp:cNvSpPr/>
      </dsp:nvSpPr>
      <dsp:spPr>
        <a:xfrm>
          <a:off x="3776987" y="3259165"/>
          <a:ext cx="2368789"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cap="none">
              <a:latin typeface="Segoe UI"/>
              <a:ea typeface="+mn-ea"/>
              <a:cs typeface="+mn-cs"/>
            </a:rPr>
            <a:t>Enhancing competitive advantage</a:t>
          </a:r>
        </a:p>
      </dsp:txBody>
      <dsp:txXfrm>
        <a:off x="3776987" y="3259165"/>
        <a:ext cx="2368789" cy="5793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FEC1B-1346-4F3E-8B46-6712F7BB9BDE}">
      <dsp:nvSpPr>
        <dsp:cNvPr id="0" name=""/>
        <dsp:cNvSpPr/>
      </dsp:nvSpPr>
      <dsp:spPr>
        <a:xfrm>
          <a:off x="0" y="16874"/>
          <a:ext cx="4841505" cy="6955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Start Right Templates</a:t>
          </a:r>
        </a:p>
      </dsp:txBody>
      <dsp:txXfrm>
        <a:off x="33955" y="50829"/>
        <a:ext cx="4773595" cy="627655"/>
      </dsp:txXfrm>
    </dsp:sp>
    <dsp:sp modelId="{238A2846-49FC-467D-A74F-68F2A7AD6BDC}">
      <dsp:nvSpPr>
        <dsp:cNvPr id="0" name=""/>
        <dsp:cNvSpPr/>
      </dsp:nvSpPr>
      <dsp:spPr>
        <a:xfrm>
          <a:off x="0" y="712439"/>
          <a:ext cx="4841505" cy="720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Equipping developers with self-service tools</a:t>
          </a:r>
        </a:p>
      </dsp:txBody>
      <dsp:txXfrm>
        <a:off x="0" y="712439"/>
        <a:ext cx="4841505" cy="720359"/>
      </dsp:txXfrm>
    </dsp:sp>
    <dsp:sp modelId="{EBB22E9C-531C-4A71-A7C2-44B0E5C8BCC8}">
      <dsp:nvSpPr>
        <dsp:cNvPr id="0" name=""/>
        <dsp:cNvSpPr/>
      </dsp:nvSpPr>
      <dsp:spPr>
        <a:xfrm>
          <a:off x="0" y="1432799"/>
          <a:ext cx="4841505" cy="695565"/>
        </a:xfrm>
        <a:prstGeom prst="roundRect">
          <a:avLst/>
        </a:prstGeom>
        <a:solidFill>
          <a:schemeClr val="accent2">
            <a:hueOff val="-7974219"/>
            <a:satOff val="8708"/>
            <a:lumOff val="-3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Stay right governance</a:t>
          </a:r>
        </a:p>
      </dsp:txBody>
      <dsp:txXfrm>
        <a:off x="33955" y="1466754"/>
        <a:ext cx="4773595" cy="627655"/>
      </dsp:txXfrm>
    </dsp:sp>
    <dsp:sp modelId="{71248A76-6917-43E9-B9B1-F5D4BCD62659}">
      <dsp:nvSpPr>
        <dsp:cNvPr id="0" name=""/>
        <dsp:cNvSpPr/>
      </dsp:nvSpPr>
      <dsp:spPr>
        <a:xfrm>
          <a:off x="0" y="2128364"/>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Maintaining compliance</a:t>
          </a:r>
        </a:p>
      </dsp:txBody>
      <dsp:txXfrm>
        <a:off x="0" y="2128364"/>
        <a:ext cx="4841505" cy="480240"/>
      </dsp:txXfrm>
    </dsp:sp>
    <dsp:sp modelId="{DDDE1B00-0918-4428-8288-F737C9621A85}">
      <dsp:nvSpPr>
        <dsp:cNvPr id="0" name=""/>
        <dsp:cNvSpPr/>
      </dsp:nvSpPr>
      <dsp:spPr>
        <a:xfrm>
          <a:off x="0" y="2608604"/>
          <a:ext cx="4841505" cy="695565"/>
        </a:xfrm>
        <a:prstGeom prst="roundRect">
          <a:avLst/>
        </a:prstGeom>
        <a:solidFill>
          <a:schemeClr val="accent2">
            <a:hueOff val="-15948439"/>
            <a:satOff val="17416"/>
            <a:lumOff val="-6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Get right alignment</a:t>
          </a:r>
        </a:p>
      </dsp:txBody>
      <dsp:txXfrm>
        <a:off x="33955" y="2642559"/>
        <a:ext cx="4773595" cy="627655"/>
      </dsp:txXfrm>
    </dsp:sp>
    <dsp:sp modelId="{D4CA5E58-0C45-4916-89D7-C8090133EA09}">
      <dsp:nvSpPr>
        <dsp:cNvPr id="0" name=""/>
        <dsp:cNvSpPr/>
      </dsp:nvSpPr>
      <dsp:spPr>
        <a:xfrm>
          <a:off x="0" y="3304169"/>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Getting Compliant</a:t>
          </a:r>
        </a:p>
      </dsp:txBody>
      <dsp:txXfrm>
        <a:off x="0" y="3304169"/>
        <a:ext cx="4841505" cy="480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0F134-D077-45CB-9AC9-DB3348B7FDA7}">
      <dsp:nvSpPr>
        <dsp:cNvPr id="0" name=""/>
        <dsp:cNvSpPr/>
      </dsp:nvSpPr>
      <dsp:spPr>
        <a:xfrm>
          <a:off x="0" y="25867"/>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Gradual, iterative approach</a:t>
          </a:r>
        </a:p>
      </dsp:txBody>
      <dsp:txXfrm>
        <a:off x="31028" y="56895"/>
        <a:ext cx="4298807" cy="573546"/>
      </dsp:txXfrm>
    </dsp:sp>
    <dsp:sp modelId="{056FFEAD-094C-4CD7-9341-8F1C648CED4F}">
      <dsp:nvSpPr>
        <dsp:cNvPr id="0" name=""/>
        <dsp:cNvSpPr/>
      </dsp:nvSpPr>
      <dsp:spPr>
        <a:xfrm>
          <a:off x="0" y="707549"/>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Incremental progress with MVPs</a:t>
          </a:r>
        </a:p>
      </dsp:txBody>
      <dsp:txXfrm>
        <a:off x="31028" y="738577"/>
        <a:ext cx="4298807" cy="573546"/>
      </dsp:txXfrm>
    </dsp:sp>
    <dsp:sp modelId="{38A94801-E1FA-46BE-AFD9-5C0DB2F33A96}">
      <dsp:nvSpPr>
        <dsp:cNvPr id="0" name=""/>
        <dsp:cNvSpPr/>
      </dsp:nvSpPr>
      <dsp:spPr>
        <a:xfrm>
          <a:off x="0" y="1389232"/>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Lifecycle ensures reliability and scalability</a:t>
          </a:r>
        </a:p>
      </dsp:txBody>
      <dsp:txXfrm>
        <a:off x="31028" y="1420260"/>
        <a:ext cx="4298807" cy="573546"/>
      </dsp:txXfrm>
    </dsp:sp>
    <dsp:sp modelId="{C88A7D07-4E78-440E-BFDC-6C202265A9B7}">
      <dsp:nvSpPr>
        <dsp:cNvPr id="0" name=""/>
        <dsp:cNvSpPr/>
      </dsp:nvSpPr>
      <dsp:spPr>
        <a:xfrm>
          <a:off x="0" y="2070915"/>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Model outlines maturity levels and best practices</a:t>
          </a:r>
        </a:p>
      </dsp:txBody>
      <dsp:txXfrm>
        <a:off x="31028" y="2101943"/>
        <a:ext cx="4298807" cy="573546"/>
      </dsp:txXfrm>
    </dsp:sp>
    <dsp:sp modelId="{53D442B8-1E15-4646-9768-479A169F7A04}">
      <dsp:nvSpPr>
        <dsp:cNvPr id="0" name=""/>
        <dsp:cNvSpPr/>
      </dsp:nvSpPr>
      <dsp:spPr>
        <a:xfrm>
          <a:off x="0" y="2752597"/>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Assess, plan, and implement efforts</a:t>
          </a:r>
        </a:p>
      </dsp:txBody>
      <dsp:txXfrm>
        <a:off x="31028" y="2783625"/>
        <a:ext cx="4298807" cy="573546"/>
      </dsp:txXfrm>
    </dsp:sp>
    <dsp:sp modelId="{8141079B-3A6A-4B14-A3C3-24AB9D9D15C1}">
      <dsp:nvSpPr>
        <dsp:cNvPr id="0" name=""/>
        <dsp:cNvSpPr/>
      </dsp:nvSpPr>
      <dsp:spPr>
        <a:xfrm>
          <a:off x="0" y="3434280"/>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https://aka.ms/PECapabilitySurvey</a:t>
          </a:r>
          <a:r>
            <a:rPr lang="en-AU" sz="1600" kern="1200" dirty="0">
              <a:solidFill>
                <a:schemeClr val="bg1"/>
              </a:solidFill>
            </a:rPr>
            <a:t> </a:t>
          </a:r>
        </a:p>
      </dsp:txBody>
      <dsp:txXfrm>
        <a:off x="31028" y="3465308"/>
        <a:ext cx="4298807" cy="5735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F41E1-DE81-4E65-B9C7-81EC9AE8A8E5}">
      <dsp:nvSpPr>
        <dsp:cNvPr id="0" name=""/>
        <dsp:cNvSpPr/>
      </dsp:nvSpPr>
      <dsp:spPr>
        <a:xfrm rot="5400000">
          <a:off x="-383960" y="388252"/>
          <a:ext cx="2559738" cy="17918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AU" sz="2600" kern="1200" dirty="0"/>
            <a:t>Initial</a:t>
          </a:r>
        </a:p>
      </dsp:txBody>
      <dsp:txXfrm rot="-5400000">
        <a:off x="1" y="900199"/>
        <a:ext cx="1791816" cy="767922"/>
      </dsp:txXfrm>
    </dsp:sp>
    <dsp:sp modelId="{E9118DFB-ED76-4C10-AB2E-1FE4827BADD9}">
      <dsp:nvSpPr>
        <dsp:cNvPr id="0" name=""/>
        <dsp:cNvSpPr/>
      </dsp:nvSpPr>
      <dsp:spPr>
        <a:xfrm rot="5400000">
          <a:off x="5459111" y="-3663003"/>
          <a:ext cx="1663829" cy="899842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AU" sz="2300" kern="1200" dirty="0"/>
            <a:t>Limited structure, ad-hoc processes</a:t>
          </a:r>
        </a:p>
        <a:p>
          <a:pPr marL="228600" lvl="1" indent="-228600" algn="l" defTabSz="1022350">
            <a:lnSpc>
              <a:spcPct val="90000"/>
            </a:lnSpc>
            <a:spcBef>
              <a:spcPct val="0"/>
            </a:spcBef>
            <a:spcAft>
              <a:spcPct val="15000"/>
            </a:spcAft>
            <a:buChar char="•"/>
          </a:pPr>
          <a:r>
            <a:rPr lang="en-AU" sz="2300" kern="1200" dirty="0"/>
            <a:t>Minimal investment in capabilities</a:t>
          </a:r>
        </a:p>
        <a:p>
          <a:pPr marL="228600" lvl="1" indent="-228600" algn="l" defTabSz="1022350">
            <a:lnSpc>
              <a:spcPct val="90000"/>
            </a:lnSpc>
            <a:spcBef>
              <a:spcPct val="0"/>
            </a:spcBef>
            <a:spcAft>
              <a:spcPct val="15000"/>
            </a:spcAft>
            <a:buChar char="•"/>
          </a:pPr>
          <a:r>
            <a:rPr lang="en-AU" sz="2300" kern="1200" dirty="0"/>
            <a:t>Driven by individual engineers</a:t>
          </a:r>
        </a:p>
        <a:p>
          <a:pPr marL="228600" lvl="1" indent="-228600" algn="l" defTabSz="1022350">
            <a:lnSpc>
              <a:spcPct val="90000"/>
            </a:lnSpc>
            <a:spcBef>
              <a:spcPct val="0"/>
            </a:spcBef>
            <a:spcAft>
              <a:spcPct val="15000"/>
            </a:spcAft>
            <a:buChar char="•"/>
          </a:pPr>
          <a:r>
            <a:rPr lang="en-AU" sz="2300" kern="1200" dirty="0"/>
            <a:t>Addressing immediate needs</a:t>
          </a:r>
        </a:p>
      </dsp:txBody>
      <dsp:txXfrm rot="-5400000">
        <a:off x="1791816" y="85513"/>
        <a:ext cx="8917199" cy="1501387"/>
      </dsp:txXfrm>
    </dsp:sp>
    <dsp:sp modelId="{41A2EB9C-0348-4FC6-AF77-01BC1C31DF84}">
      <dsp:nvSpPr>
        <dsp:cNvPr id="0" name=""/>
        <dsp:cNvSpPr/>
      </dsp:nvSpPr>
      <dsp:spPr>
        <a:xfrm rot="5400000">
          <a:off x="-383960" y="2664980"/>
          <a:ext cx="2559738" cy="17918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AU" sz="2600" kern="1200" dirty="0"/>
            <a:t>Repeatable</a:t>
          </a:r>
        </a:p>
      </dsp:txBody>
      <dsp:txXfrm rot="-5400000">
        <a:off x="1" y="3176927"/>
        <a:ext cx="1791816" cy="767922"/>
      </dsp:txXfrm>
    </dsp:sp>
    <dsp:sp modelId="{CF1F6A27-4CE7-4963-9841-719B37B5E285}">
      <dsp:nvSpPr>
        <dsp:cNvPr id="0" name=""/>
        <dsp:cNvSpPr/>
      </dsp:nvSpPr>
      <dsp:spPr>
        <a:xfrm rot="5400000">
          <a:off x="5459111" y="-1386275"/>
          <a:ext cx="1663829" cy="899842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AU" sz="2300" kern="1200" dirty="0"/>
            <a:t>Basic process emerge</a:t>
          </a:r>
        </a:p>
        <a:p>
          <a:pPr marL="228600" lvl="1" indent="-228600" algn="l" defTabSz="1022350">
            <a:lnSpc>
              <a:spcPct val="90000"/>
            </a:lnSpc>
            <a:spcBef>
              <a:spcPct val="0"/>
            </a:spcBef>
            <a:spcAft>
              <a:spcPct val="15000"/>
            </a:spcAft>
            <a:buChar char="•"/>
          </a:pPr>
          <a:r>
            <a:rPr lang="en-AU" sz="2300" kern="1200" dirty="0"/>
            <a:t>Inconsistent adoption and governance</a:t>
          </a:r>
        </a:p>
        <a:p>
          <a:pPr marL="228600" lvl="1" indent="-228600" algn="l" defTabSz="1022350">
            <a:lnSpc>
              <a:spcPct val="90000"/>
            </a:lnSpc>
            <a:spcBef>
              <a:spcPct val="0"/>
            </a:spcBef>
            <a:spcAft>
              <a:spcPct val="15000"/>
            </a:spcAft>
            <a:buChar char="•"/>
          </a:pPr>
          <a:r>
            <a:rPr lang="en-AU" sz="2300" kern="1200" dirty="0"/>
            <a:t>Dedicated teams address challenges</a:t>
          </a:r>
        </a:p>
        <a:p>
          <a:pPr marL="228600" lvl="1" indent="-228600" algn="l" defTabSz="1022350">
            <a:lnSpc>
              <a:spcPct val="90000"/>
            </a:lnSpc>
            <a:spcBef>
              <a:spcPct val="0"/>
            </a:spcBef>
            <a:spcAft>
              <a:spcPct val="15000"/>
            </a:spcAft>
            <a:buChar char="•"/>
          </a:pPr>
          <a:r>
            <a:rPr lang="en-AU" sz="2300" kern="1200" dirty="0"/>
            <a:t>Limited budget and staffing</a:t>
          </a:r>
        </a:p>
      </dsp:txBody>
      <dsp:txXfrm rot="-5400000">
        <a:off x="1791816" y="2362241"/>
        <a:ext cx="8917199" cy="15013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C4C70-E936-4DF7-BDC4-67552C466360}">
      <dsp:nvSpPr>
        <dsp:cNvPr id="0" name=""/>
        <dsp:cNvSpPr/>
      </dsp:nvSpPr>
      <dsp:spPr>
        <a:xfrm>
          <a:off x="2515" y="0"/>
          <a:ext cx="2636892" cy="484631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Integrate security into every layer</a:t>
          </a:r>
        </a:p>
      </dsp:txBody>
      <dsp:txXfrm>
        <a:off x="2515" y="1938527"/>
        <a:ext cx="2636892" cy="1938527"/>
      </dsp:txXfrm>
    </dsp:sp>
    <dsp:sp modelId="{72EC57A6-2322-4B1F-A71C-204EE7E09FEF}">
      <dsp:nvSpPr>
        <dsp:cNvPr id="0" name=""/>
        <dsp:cNvSpPr/>
      </dsp:nvSpPr>
      <dsp:spPr>
        <a:xfrm>
          <a:off x="514049" y="290779"/>
          <a:ext cx="1613824" cy="161382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1AE08D-F1E0-4EFB-99FD-17F0848BCCFF}">
      <dsp:nvSpPr>
        <dsp:cNvPr id="0" name=""/>
        <dsp:cNvSpPr/>
      </dsp:nvSpPr>
      <dsp:spPr>
        <a:xfrm>
          <a:off x="2718514" y="0"/>
          <a:ext cx="2636892" cy="484631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Ensure scalability for evolving needs</a:t>
          </a:r>
        </a:p>
      </dsp:txBody>
      <dsp:txXfrm>
        <a:off x="2718514" y="1938527"/>
        <a:ext cx="2636892" cy="1938527"/>
      </dsp:txXfrm>
    </dsp:sp>
    <dsp:sp modelId="{04F2FBDE-5098-43B6-85EC-C5CB98880789}">
      <dsp:nvSpPr>
        <dsp:cNvPr id="0" name=""/>
        <dsp:cNvSpPr/>
      </dsp:nvSpPr>
      <dsp:spPr>
        <a:xfrm>
          <a:off x="3230048" y="290779"/>
          <a:ext cx="1613824" cy="161382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3DECFE-0806-4E94-B424-1F4FC3FE9191}">
      <dsp:nvSpPr>
        <dsp:cNvPr id="0" name=""/>
        <dsp:cNvSpPr/>
      </dsp:nvSpPr>
      <dsp:spPr>
        <a:xfrm>
          <a:off x="5434513" y="0"/>
          <a:ext cx="2636892" cy="48463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Combine security, scalability, and automation for resilience</a:t>
          </a:r>
        </a:p>
      </dsp:txBody>
      <dsp:txXfrm>
        <a:off x="5434513" y="1938527"/>
        <a:ext cx="2636892" cy="1938527"/>
      </dsp:txXfrm>
    </dsp:sp>
    <dsp:sp modelId="{3C942264-D9A6-48B1-903D-8F0E323FB6C3}">
      <dsp:nvSpPr>
        <dsp:cNvPr id="0" name=""/>
        <dsp:cNvSpPr/>
      </dsp:nvSpPr>
      <dsp:spPr>
        <a:xfrm>
          <a:off x="5946047" y="290779"/>
          <a:ext cx="1613824" cy="161382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93A575-EFAD-484F-BCF4-1CCA015B41EB}">
      <dsp:nvSpPr>
        <dsp:cNvPr id="0" name=""/>
        <dsp:cNvSpPr/>
      </dsp:nvSpPr>
      <dsp:spPr>
        <a:xfrm>
          <a:off x="8150512" y="0"/>
          <a:ext cx="2636892" cy="484631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Meet current requirements and build for future growth</a:t>
          </a:r>
        </a:p>
      </dsp:txBody>
      <dsp:txXfrm>
        <a:off x="8150512" y="1938527"/>
        <a:ext cx="2636892" cy="1938527"/>
      </dsp:txXfrm>
    </dsp:sp>
    <dsp:sp modelId="{315F3AD2-5696-4F2C-96BE-3ACFB3F138BE}">
      <dsp:nvSpPr>
        <dsp:cNvPr id="0" name=""/>
        <dsp:cNvSpPr/>
      </dsp:nvSpPr>
      <dsp:spPr>
        <a:xfrm>
          <a:off x="8662046" y="290779"/>
          <a:ext cx="1613824" cy="161382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AE6061-436E-408E-A424-83D19B10C3AE}">
      <dsp:nvSpPr>
        <dsp:cNvPr id="0" name=""/>
        <dsp:cNvSpPr/>
      </dsp:nvSpPr>
      <dsp:spPr>
        <a:xfrm>
          <a:off x="431596" y="3877055"/>
          <a:ext cx="9926726" cy="726947"/>
        </a:xfrm>
        <a:prstGeom prst="leftRight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C0D9F-105A-44CF-8EBF-FEFEB687E4DF}">
      <dsp:nvSpPr>
        <dsp:cNvPr id="0" name=""/>
        <dsp:cNvSpPr/>
      </dsp:nvSpPr>
      <dsp:spPr>
        <a:xfrm>
          <a:off x="0" y="4536"/>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7EA168-9D71-4528-9FE4-E52A07D50C1C}">
      <dsp:nvSpPr>
        <dsp:cNvPr id="0" name=""/>
        <dsp:cNvSpPr/>
      </dsp:nvSpPr>
      <dsp:spPr>
        <a:xfrm>
          <a:off x="292283" y="221937"/>
          <a:ext cx="531425" cy="531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95E8D6-2923-4BDA-AD91-35724AE0BF35}">
      <dsp:nvSpPr>
        <dsp:cNvPr id="0" name=""/>
        <dsp:cNvSpPr/>
      </dsp:nvSpPr>
      <dsp:spPr>
        <a:xfrm>
          <a:off x="1115993" y="4536"/>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Implement proactive measures and ensure consistency</a:t>
          </a:r>
          <a:endParaRPr lang="en-US" sz="1900" kern="1200"/>
        </a:p>
      </dsp:txBody>
      <dsp:txXfrm>
        <a:off x="1115993" y="4536"/>
        <a:ext cx="5843606" cy="966227"/>
      </dsp:txXfrm>
    </dsp:sp>
    <dsp:sp modelId="{B9D63740-2BA7-4F48-85DC-634556E1DB0A}">
      <dsp:nvSpPr>
        <dsp:cNvPr id="0" name=""/>
        <dsp:cNvSpPr/>
      </dsp:nvSpPr>
      <dsp:spPr>
        <a:xfrm>
          <a:off x="0" y="1212321"/>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64704-B659-455C-AC8B-BD5919E7D2F1}">
      <dsp:nvSpPr>
        <dsp:cNvPr id="0" name=""/>
        <dsp:cNvSpPr/>
      </dsp:nvSpPr>
      <dsp:spPr>
        <a:xfrm>
          <a:off x="292283" y="1429722"/>
          <a:ext cx="531425" cy="531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F8566-355B-4081-BC8F-60D391906F6F}">
      <dsp:nvSpPr>
        <dsp:cNvPr id="0" name=""/>
        <dsp:cNvSpPr/>
      </dsp:nvSpPr>
      <dsp:spPr>
        <a:xfrm>
          <a:off x="1115993" y="1212321"/>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Codify Security Configurations and Policies</a:t>
          </a:r>
          <a:endParaRPr lang="en-US" sz="1900" kern="1200"/>
        </a:p>
      </dsp:txBody>
      <dsp:txXfrm>
        <a:off x="1115993" y="1212321"/>
        <a:ext cx="5843606" cy="966227"/>
      </dsp:txXfrm>
    </dsp:sp>
    <dsp:sp modelId="{6CAB04A9-F944-4B5A-B714-6757C3EB2D96}">
      <dsp:nvSpPr>
        <dsp:cNvPr id="0" name=""/>
        <dsp:cNvSpPr/>
      </dsp:nvSpPr>
      <dsp:spPr>
        <a:xfrm>
          <a:off x="0" y="2420106"/>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FC1291-88B1-4942-9204-1CD4CD40777F}">
      <dsp:nvSpPr>
        <dsp:cNvPr id="0" name=""/>
        <dsp:cNvSpPr/>
      </dsp:nvSpPr>
      <dsp:spPr>
        <a:xfrm>
          <a:off x="292283" y="2637507"/>
          <a:ext cx="531425" cy="5314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17D77C-168B-45FB-9C5D-AFCF9AB728A7}">
      <dsp:nvSpPr>
        <dsp:cNvPr id="0" name=""/>
        <dsp:cNvSpPr/>
      </dsp:nvSpPr>
      <dsp:spPr>
        <a:xfrm>
          <a:off x="1115993" y="2420106"/>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Automate enforcement of security standards.</a:t>
          </a:r>
          <a:endParaRPr lang="en-US" sz="1900" kern="1200"/>
        </a:p>
      </dsp:txBody>
      <dsp:txXfrm>
        <a:off x="1115993" y="2420106"/>
        <a:ext cx="5843606" cy="966227"/>
      </dsp:txXfrm>
    </dsp:sp>
    <dsp:sp modelId="{5B46AFBC-4A92-4B7B-9C31-C1277DF890ED}">
      <dsp:nvSpPr>
        <dsp:cNvPr id="0" name=""/>
        <dsp:cNvSpPr/>
      </dsp:nvSpPr>
      <dsp:spPr>
        <a:xfrm>
          <a:off x="0" y="3627890"/>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B5FD4C-8E7B-4DD6-A05A-50B21DDAC72C}">
      <dsp:nvSpPr>
        <dsp:cNvPr id="0" name=""/>
        <dsp:cNvSpPr/>
      </dsp:nvSpPr>
      <dsp:spPr>
        <a:xfrm>
          <a:off x="292283" y="3845292"/>
          <a:ext cx="531425" cy="5314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0ECDF6-0A3D-4AB4-A130-AA9959A25888}">
      <dsp:nvSpPr>
        <dsp:cNvPr id="0" name=""/>
        <dsp:cNvSpPr/>
      </dsp:nvSpPr>
      <dsp:spPr>
        <a:xfrm>
          <a:off x="1115993" y="3627890"/>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Identity and Access Management (IAM)</a:t>
          </a:r>
          <a:endParaRPr lang="en-US" sz="1900" kern="1200"/>
        </a:p>
      </dsp:txBody>
      <dsp:txXfrm>
        <a:off x="1115993" y="3627890"/>
        <a:ext cx="5843606" cy="966227"/>
      </dsp:txXfrm>
    </dsp:sp>
    <dsp:sp modelId="{E311B6C9-BE2C-4853-AE55-7687EFF910E7}">
      <dsp:nvSpPr>
        <dsp:cNvPr id="0" name=""/>
        <dsp:cNvSpPr/>
      </dsp:nvSpPr>
      <dsp:spPr>
        <a:xfrm>
          <a:off x="0" y="4835675"/>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FDC206-AD59-4A5B-BA5B-D20E96A8F443}">
      <dsp:nvSpPr>
        <dsp:cNvPr id="0" name=""/>
        <dsp:cNvSpPr/>
      </dsp:nvSpPr>
      <dsp:spPr>
        <a:xfrm>
          <a:off x="292283" y="5053077"/>
          <a:ext cx="531425" cy="5314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A77A4D-DF31-4C75-8F29-7200E913B606}">
      <dsp:nvSpPr>
        <dsp:cNvPr id="0" name=""/>
        <dsp:cNvSpPr/>
      </dsp:nvSpPr>
      <dsp:spPr>
        <a:xfrm>
          <a:off x="1115993" y="4835675"/>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Secrets and Key Management</a:t>
          </a:r>
          <a:endParaRPr lang="en-US" sz="1900" kern="1200"/>
        </a:p>
      </dsp:txBody>
      <dsp:txXfrm>
        <a:off x="1115993" y="4835675"/>
        <a:ext cx="5843606" cy="9662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943FC-FA8D-49D1-8E67-F0E7757395C6}">
      <dsp:nvSpPr>
        <dsp:cNvPr id="0" name=""/>
        <dsp:cNvSpPr/>
      </dsp:nvSpPr>
      <dsp:spPr>
        <a:xfrm>
          <a:off x="0" y="362654"/>
          <a:ext cx="6959600" cy="1445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142" tIns="374904" rIns="540142" bIns="128016" numCol="1" spcCol="1270" anchor="t" anchorCtr="0">
          <a:noAutofit/>
        </a:bodyPr>
        <a:lstStyle/>
        <a:p>
          <a:pPr marL="171450" lvl="1" indent="-171450" algn="l" defTabSz="800100">
            <a:lnSpc>
              <a:spcPct val="100000"/>
            </a:lnSpc>
            <a:spcBef>
              <a:spcPct val="0"/>
            </a:spcBef>
            <a:spcAft>
              <a:spcPct val="15000"/>
            </a:spcAft>
            <a:buChar char="•"/>
          </a:pPr>
          <a:r>
            <a:rPr lang="en-AU" sz="1800" kern="1200" dirty="0"/>
            <a:t>Implement real-time logging and alerting</a:t>
          </a:r>
        </a:p>
        <a:p>
          <a:pPr marL="171450" lvl="1" indent="-171450" algn="l" defTabSz="800100">
            <a:lnSpc>
              <a:spcPct val="100000"/>
            </a:lnSpc>
            <a:spcBef>
              <a:spcPct val="0"/>
            </a:spcBef>
            <a:spcAft>
              <a:spcPct val="15000"/>
            </a:spcAft>
            <a:buChar char="•"/>
          </a:pPr>
          <a:r>
            <a:rPr lang="en-AU" sz="1800" kern="1200" dirty="0"/>
            <a:t>Azure Monitor and Log Analytics</a:t>
          </a:r>
        </a:p>
        <a:p>
          <a:pPr marL="171450" lvl="1" indent="-171450" algn="l" defTabSz="800100">
            <a:lnSpc>
              <a:spcPct val="100000"/>
            </a:lnSpc>
            <a:spcBef>
              <a:spcPct val="0"/>
            </a:spcBef>
            <a:spcAft>
              <a:spcPct val="15000"/>
            </a:spcAft>
            <a:buChar char="•"/>
          </a:pPr>
          <a:r>
            <a:rPr lang="en-AU" sz="1800" kern="1200" dirty="0"/>
            <a:t>Visualize KPIs with custom dashboards</a:t>
          </a:r>
        </a:p>
      </dsp:txBody>
      <dsp:txXfrm>
        <a:off x="0" y="362654"/>
        <a:ext cx="6959600" cy="1445850"/>
      </dsp:txXfrm>
    </dsp:sp>
    <dsp:sp modelId="{8B759EC6-2173-46E6-B528-15B767361935}">
      <dsp:nvSpPr>
        <dsp:cNvPr id="0" name=""/>
        <dsp:cNvSpPr/>
      </dsp:nvSpPr>
      <dsp:spPr>
        <a:xfrm>
          <a:off x="347980" y="96974"/>
          <a:ext cx="4871720"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39" tIns="0" rIns="184139" bIns="0" numCol="1" spcCol="1270" anchor="ctr" anchorCtr="0">
          <a:noAutofit/>
        </a:bodyPr>
        <a:lstStyle/>
        <a:p>
          <a:pPr marL="0" lvl="0" indent="0" algn="l" defTabSz="800100">
            <a:lnSpc>
              <a:spcPct val="90000"/>
            </a:lnSpc>
            <a:spcBef>
              <a:spcPct val="0"/>
            </a:spcBef>
            <a:spcAft>
              <a:spcPct val="35000"/>
            </a:spcAft>
            <a:buNone/>
          </a:pPr>
          <a:r>
            <a:rPr lang="en-AU" sz="1800" kern="1200"/>
            <a:t>Monitoring Self-Service Activities</a:t>
          </a:r>
          <a:endParaRPr lang="en-AU" sz="1800" kern="1200" dirty="0"/>
        </a:p>
      </dsp:txBody>
      <dsp:txXfrm>
        <a:off x="373919" y="122913"/>
        <a:ext cx="4819842" cy="479482"/>
      </dsp:txXfrm>
    </dsp:sp>
    <dsp:sp modelId="{E37C433E-F89B-4904-9912-DE2EF9E920F4}">
      <dsp:nvSpPr>
        <dsp:cNvPr id="0" name=""/>
        <dsp:cNvSpPr/>
      </dsp:nvSpPr>
      <dsp:spPr>
        <a:xfrm>
          <a:off x="0" y="2171384"/>
          <a:ext cx="6959600" cy="1445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142" tIns="374904" rIns="540142" bIns="128016" numCol="1" spcCol="1270" anchor="t" anchorCtr="0">
          <a:noAutofit/>
        </a:bodyPr>
        <a:lstStyle/>
        <a:p>
          <a:pPr marL="171450" lvl="1" indent="-171450" algn="l" defTabSz="800100">
            <a:lnSpc>
              <a:spcPct val="100000"/>
            </a:lnSpc>
            <a:spcBef>
              <a:spcPct val="0"/>
            </a:spcBef>
            <a:spcAft>
              <a:spcPct val="15000"/>
            </a:spcAft>
            <a:buChar char="•"/>
          </a:pPr>
          <a:r>
            <a:rPr lang="en-AU" sz="1800" kern="1200" dirty="0"/>
            <a:t>Ensure compliance with industry standards</a:t>
          </a:r>
        </a:p>
        <a:p>
          <a:pPr marL="171450" lvl="1" indent="-171450" algn="l" defTabSz="800100">
            <a:lnSpc>
              <a:spcPct val="100000"/>
            </a:lnSpc>
            <a:spcBef>
              <a:spcPct val="0"/>
            </a:spcBef>
            <a:spcAft>
              <a:spcPct val="15000"/>
            </a:spcAft>
            <a:buChar char="•"/>
          </a:pPr>
          <a:r>
            <a:rPr lang="en-AU" sz="1800" kern="1200" dirty="0"/>
            <a:t>Use Azure Policy and Microsoft Defender for Cloud</a:t>
          </a:r>
        </a:p>
        <a:p>
          <a:pPr marL="171450" lvl="1" indent="-171450" algn="l" defTabSz="800100">
            <a:lnSpc>
              <a:spcPct val="100000"/>
            </a:lnSpc>
            <a:spcBef>
              <a:spcPct val="0"/>
            </a:spcBef>
            <a:spcAft>
              <a:spcPct val="15000"/>
            </a:spcAft>
            <a:buChar char="•"/>
          </a:pPr>
          <a:r>
            <a:rPr lang="en-AU" sz="1800" kern="1200" dirty="0"/>
            <a:t>Conduct regular audits of self-service workflows</a:t>
          </a:r>
        </a:p>
      </dsp:txBody>
      <dsp:txXfrm>
        <a:off x="0" y="2171384"/>
        <a:ext cx="6959600" cy="1445850"/>
      </dsp:txXfrm>
    </dsp:sp>
    <dsp:sp modelId="{C92F6A87-8655-46D0-807C-3F2E31AD2D6F}">
      <dsp:nvSpPr>
        <dsp:cNvPr id="0" name=""/>
        <dsp:cNvSpPr/>
      </dsp:nvSpPr>
      <dsp:spPr>
        <a:xfrm>
          <a:off x="347980" y="1905704"/>
          <a:ext cx="4871720"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39" tIns="0" rIns="184139" bIns="0" numCol="1" spcCol="1270" anchor="ctr" anchorCtr="0">
          <a:noAutofit/>
        </a:bodyPr>
        <a:lstStyle/>
        <a:p>
          <a:pPr marL="0" lvl="0" indent="0" algn="l" defTabSz="800100">
            <a:lnSpc>
              <a:spcPct val="90000"/>
            </a:lnSpc>
            <a:spcBef>
              <a:spcPct val="0"/>
            </a:spcBef>
            <a:spcAft>
              <a:spcPct val="35000"/>
            </a:spcAft>
            <a:buNone/>
          </a:pPr>
          <a:r>
            <a:rPr lang="en-AU" sz="1800" kern="1200"/>
            <a:t>Auditing and Compliance</a:t>
          </a:r>
          <a:endParaRPr lang="en-AU" sz="1800" kern="1200" dirty="0"/>
        </a:p>
      </dsp:txBody>
      <dsp:txXfrm>
        <a:off x="373919" y="1931643"/>
        <a:ext cx="4819842" cy="479482"/>
      </dsp:txXfrm>
    </dsp:sp>
    <dsp:sp modelId="{8A688987-AFC4-4CB0-986B-DF481FD0D12A}">
      <dsp:nvSpPr>
        <dsp:cNvPr id="0" name=""/>
        <dsp:cNvSpPr/>
      </dsp:nvSpPr>
      <dsp:spPr>
        <a:xfrm>
          <a:off x="0" y="3980115"/>
          <a:ext cx="6959600" cy="17293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142" tIns="374904" rIns="540142" bIns="128016" numCol="1" spcCol="1270" anchor="t" anchorCtr="0">
          <a:noAutofit/>
        </a:bodyPr>
        <a:lstStyle/>
        <a:p>
          <a:pPr marL="171450" lvl="1" indent="-171450" algn="l" defTabSz="800100">
            <a:lnSpc>
              <a:spcPct val="100000"/>
            </a:lnSpc>
            <a:spcBef>
              <a:spcPct val="0"/>
            </a:spcBef>
            <a:spcAft>
              <a:spcPct val="15000"/>
            </a:spcAft>
            <a:buChar char="•"/>
          </a:pPr>
          <a:r>
            <a:rPr lang="en-AU" sz="1800" kern="1200" dirty="0"/>
            <a:t>Automate policy enforcement with Azure Policy and OPA</a:t>
          </a:r>
        </a:p>
        <a:p>
          <a:pPr marL="171450" lvl="1" indent="-171450" algn="l" defTabSz="800100">
            <a:lnSpc>
              <a:spcPct val="100000"/>
            </a:lnSpc>
            <a:spcBef>
              <a:spcPct val="0"/>
            </a:spcBef>
            <a:spcAft>
              <a:spcPct val="15000"/>
            </a:spcAft>
            <a:buChar char="•"/>
          </a:pPr>
          <a:r>
            <a:rPr lang="en-AU" sz="1800" kern="1200" dirty="0"/>
            <a:t>Implement automated rollback mechanisms</a:t>
          </a:r>
        </a:p>
        <a:p>
          <a:pPr marL="171450" lvl="1" indent="-171450" algn="l" defTabSz="800100">
            <a:lnSpc>
              <a:spcPct val="100000"/>
            </a:lnSpc>
            <a:spcBef>
              <a:spcPct val="0"/>
            </a:spcBef>
            <a:spcAft>
              <a:spcPct val="15000"/>
            </a:spcAft>
            <a:buChar char="•"/>
          </a:pPr>
          <a:r>
            <a:rPr lang="en-AU" sz="1800" kern="1200" dirty="0"/>
            <a:t>Ensure consistent application of policies.</a:t>
          </a:r>
        </a:p>
      </dsp:txBody>
      <dsp:txXfrm>
        <a:off x="0" y="3980115"/>
        <a:ext cx="6959600" cy="1729350"/>
      </dsp:txXfrm>
    </dsp:sp>
    <dsp:sp modelId="{7AF9FEFF-6431-4F75-BE50-C73B92D39B33}">
      <dsp:nvSpPr>
        <dsp:cNvPr id="0" name=""/>
        <dsp:cNvSpPr/>
      </dsp:nvSpPr>
      <dsp:spPr>
        <a:xfrm>
          <a:off x="347980" y="3714435"/>
          <a:ext cx="4871720"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39" tIns="0" rIns="184139" bIns="0" numCol="1" spcCol="1270" anchor="ctr" anchorCtr="0">
          <a:noAutofit/>
        </a:bodyPr>
        <a:lstStyle/>
        <a:p>
          <a:pPr marL="0" lvl="0" indent="0" algn="l" defTabSz="800100">
            <a:lnSpc>
              <a:spcPct val="90000"/>
            </a:lnSpc>
            <a:spcBef>
              <a:spcPct val="0"/>
            </a:spcBef>
            <a:spcAft>
              <a:spcPct val="35000"/>
            </a:spcAft>
            <a:buNone/>
          </a:pPr>
          <a:r>
            <a:rPr lang="en-AU" sz="1800" kern="1200"/>
            <a:t>Automated Remediation</a:t>
          </a:r>
          <a:endParaRPr lang="en-AU" sz="1800" kern="1200" dirty="0"/>
        </a:p>
      </dsp:txBody>
      <dsp:txXfrm>
        <a:off x="373919" y="3740374"/>
        <a:ext cx="4819842" cy="479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10121-764F-4180-8851-2A263577615E}">
      <dsp:nvSpPr>
        <dsp:cNvPr id="0" name=""/>
        <dsp:cNvSpPr/>
      </dsp:nvSpPr>
      <dsp:spPr>
        <a:xfrm>
          <a:off x="0" y="0"/>
          <a:ext cx="99227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53363A-1C4B-42B4-A775-44376ECF2B99}">
      <dsp:nvSpPr>
        <dsp:cNvPr id="0" name=""/>
        <dsp:cNvSpPr/>
      </dsp:nvSpPr>
      <dsp:spPr>
        <a:xfrm>
          <a:off x="0" y="0"/>
          <a:ext cx="1984552" cy="1919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dirty="0"/>
            <a:t>Automated Setup of Developer coding environments</a:t>
          </a:r>
        </a:p>
      </dsp:txBody>
      <dsp:txXfrm>
        <a:off x="0" y="0"/>
        <a:ext cx="1984552" cy="1919361"/>
      </dsp:txXfrm>
    </dsp:sp>
    <dsp:sp modelId="{1CEB274E-E731-4B59-A474-2FA23F590A58}">
      <dsp:nvSpPr>
        <dsp:cNvPr id="0" name=""/>
        <dsp:cNvSpPr/>
      </dsp:nvSpPr>
      <dsp:spPr>
        <a:xfrm>
          <a:off x="2133394" y="29990"/>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Automating setup streamlines onboarding</a:t>
          </a:r>
        </a:p>
      </dsp:txBody>
      <dsp:txXfrm>
        <a:off x="2133394" y="29990"/>
        <a:ext cx="7789369" cy="599800"/>
      </dsp:txXfrm>
    </dsp:sp>
    <dsp:sp modelId="{8791D069-68D4-4C88-999F-08D45F874E13}">
      <dsp:nvSpPr>
        <dsp:cNvPr id="0" name=""/>
        <dsp:cNvSpPr/>
      </dsp:nvSpPr>
      <dsp:spPr>
        <a:xfrm>
          <a:off x="1984552" y="629790"/>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CD6279-6F82-4D0C-BF3A-A52F7856C3AB}">
      <dsp:nvSpPr>
        <dsp:cNvPr id="0" name=""/>
        <dsp:cNvSpPr/>
      </dsp:nvSpPr>
      <dsp:spPr>
        <a:xfrm>
          <a:off x="2133394" y="659780"/>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Pre-configured environments reduce configurations</a:t>
          </a:r>
        </a:p>
      </dsp:txBody>
      <dsp:txXfrm>
        <a:off x="2133394" y="659780"/>
        <a:ext cx="7789369" cy="599800"/>
      </dsp:txXfrm>
    </dsp:sp>
    <dsp:sp modelId="{08B70658-7D1E-4D19-8F79-4629908D1EAA}">
      <dsp:nvSpPr>
        <dsp:cNvPr id="0" name=""/>
        <dsp:cNvSpPr/>
      </dsp:nvSpPr>
      <dsp:spPr>
        <a:xfrm>
          <a:off x="1984552" y="1259580"/>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1D360C-20F9-41C4-88D9-81EC98BCF0C8}">
      <dsp:nvSpPr>
        <dsp:cNvPr id="0" name=""/>
        <dsp:cNvSpPr/>
      </dsp:nvSpPr>
      <dsp:spPr>
        <a:xfrm>
          <a:off x="2133394" y="1289570"/>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Focus on development over troubleshooting</a:t>
          </a:r>
        </a:p>
      </dsp:txBody>
      <dsp:txXfrm>
        <a:off x="2133394" y="1289570"/>
        <a:ext cx="7789369" cy="599800"/>
      </dsp:txXfrm>
    </dsp:sp>
    <dsp:sp modelId="{5F080069-13C7-41C5-A02F-C26380DAC59D}">
      <dsp:nvSpPr>
        <dsp:cNvPr id="0" name=""/>
        <dsp:cNvSpPr/>
      </dsp:nvSpPr>
      <dsp:spPr>
        <a:xfrm>
          <a:off x="1984552" y="1889370"/>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807CEA-1F68-4C11-81A3-14C9B904484F}">
      <dsp:nvSpPr>
        <dsp:cNvPr id="0" name=""/>
        <dsp:cNvSpPr/>
      </dsp:nvSpPr>
      <dsp:spPr>
        <a:xfrm>
          <a:off x="0" y="1919361"/>
          <a:ext cx="99227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29952E-08BB-4394-901A-81F090F56FC6}">
      <dsp:nvSpPr>
        <dsp:cNvPr id="0" name=""/>
        <dsp:cNvSpPr/>
      </dsp:nvSpPr>
      <dsp:spPr>
        <a:xfrm>
          <a:off x="0" y="1919361"/>
          <a:ext cx="1984552" cy="1919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dirty="0"/>
            <a:t>Use templates for consistency</a:t>
          </a:r>
        </a:p>
      </dsp:txBody>
      <dsp:txXfrm>
        <a:off x="0" y="1919361"/>
        <a:ext cx="1984552" cy="1919361"/>
      </dsp:txXfrm>
    </dsp:sp>
    <dsp:sp modelId="{FBB3C6B6-E13F-42EF-B6F0-244D2FD98F58}">
      <dsp:nvSpPr>
        <dsp:cNvPr id="0" name=""/>
        <dsp:cNvSpPr/>
      </dsp:nvSpPr>
      <dsp:spPr>
        <a:xfrm>
          <a:off x="2133394" y="1949351"/>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Templates promote best practice</a:t>
          </a:r>
        </a:p>
      </dsp:txBody>
      <dsp:txXfrm>
        <a:off x="2133394" y="1949351"/>
        <a:ext cx="7789369" cy="599800"/>
      </dsp:txXfrm>
    </dsp:sp>
    <dsp:sp modelId="{21A18A3A-56EF-4B99-A73F-94DC2894FD99}">
      <dsp:nvSpPr>
        <dsp:cNvPr id="0" name=""/>
        <dsp:cNvSpPr/>
      </dsp:nvSpPr>
      <dsp:spPr>
        <a:xfrm>
          <a:off x="1984552" y="2549151"/>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F72F3F-40E7-451A-97F0-C63DB897EE83}">
      <dsp:nvSpPr>
        <dsp:cNvPr id="0" name=""/>
        <dsp:cNvSpPr/>
      </dsp:nvSpPr>
      <dsp:spPr>
        <a:xfrm>
          <a:off x="2133394" y="2579141"/>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Include source code, CI/CD configs, and testing setups</a:t>
          </a:r>
        </a:p>
      </dsp:txBody>
      <dsp:txXfrm>
        <a:off x="2133394" y="2579141"/>
        <a:ext cx="7789369" cy="599800"/>
      </dsp:txXfrm>
    </dsp:sp>
    <dsp:sp modelId="{83BD03A4-8BEC-4ACA-93BA-3A5441272FEC}">
      <dsp:nvSpPr>
        <dsp:cNvPr id="0" name=""/>
        <dsp:cNvSpPr/>
      </dsp:nvSpPr>
      <dsp:spPr>
        <a:xfrm>
          <a:off x="1984552" y="3178941"/>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0665F3-B86D-4B41-BAF2-B5D48C9D54E4}">
      <dsp:nvSpPr>
        <dsp:cNvPr id="0" name=""/>
        <dsp:cNvSpPr/>
      </dsp:nvSpPr>
      <dsp:spPr>
        <a:xfrm>
          <a:off x="2133394" y="3208931"/>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Ensures security, monitoring, and collaboration tools</a:t>
          </a:r>
        </a:p>
      </dsp:txBody>
      <dsp:txXfrm>
        <a:off x="2133394" y="3208931"/>
        <a:ext cx="7789369" cy="599800"/>
      </dsp:txXfrm>
    </dsp:sp>
    <dsp:sp modelId="{52C61FC2-9351-4385-BDE2-B264CE948A6E}">
      <dsp:nvSpPr>
        <dsp:cNvPr id="0" name=""/>
        <dsp:cNvSpPr/>
      </dsp:nvSpPr>
      <dsp:spPr>
        <a:xfrm>
          <a:off x="1984552" y="3808731"/>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FA5EA-0E1E-4764-B5B7-A47DCC3A898E}" type="datetimeFigureOut">
              <a:rPr lang="en-US" smtClean="0"/>
              <a:t>4/27/2025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6B470-179D-4B95-8906-D61C195EFD62}" type="slidenum">
              <a:rPr lang="en-US" smtClean="0"/>
              <a:t>‹#›</a:t>
            </a:fld>
            <a:endParaRPr lang="en-US" dirty="0"/>
          </a:p>
        </p:txBody>
      </p:sp>
    </p:spTree>
    <p:extLst>
      <p:ext uri="{BB962C8B-B14F-4D97-AF65-F5344CB8AC3E}">
        <p14:creationId xmlns:p14="http://schemas.microsoft.com/office/powerpoint/2010/main" val="3565552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de.visualstudio.com/api" TargetMode="External"/><Relationship Id="rId7" Type="http://schemas.openxmlformats.org/officeDocument/2006/relationships/hyperlink" Target="https://powerpages.microsoft.com/"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github.com/github-cli/github-cli/creating-github-cli-extensions" TargetMode="External"/><Relationship Id="rId5" Type="http://schemas.openxmlformats.org/officeDocument/2006/relationships/hyperlink" Target="https://learn.microsoft.com/en-us/azure/devops/extend/overview" TargetMode="External"/><Relationship Id="rId4" Type="http://schemas.openxmlformats.org/officeDocument/2006/relationships/hyperlink" Target="https://learn.microsoft.com/en-us/visualstudio/extensibility/starting-to-develop-visual-studio-extens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Platform engineering is a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practice</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 built up from DevOps principles, that seeks to improve each development team’s security, compliance, costs, and time-to-business value through improved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developer experiences </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and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self-service</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 within a secure, governed framework. It's both product-based mindset shift and a set of tools and systems to support it.</a:t>
            </a:r>
            <a:endParaRPr lang="en-US" dirty="0"/>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5</a:t>
            </a:fld>
            <a:endParaRPr lang="en-US" dirty="0"/>
          </a:p>
        </p:txBody>
      </p:sp>
    </p:spTree>
    <p:extLst>
      <p:ext uri="{BB962C8B-B14F-4D97-AF65-F5344CB8AC3E}">
        <p14:creationId xmlns:p14="http://schemas.microsoft.com/office/powerpoint/2010/main" val="35654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953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1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Here’s an architecture of what we have showed today built on format from the community of platform engineering.org.</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#1 At point 1 you can see ADE providing the automation and connecting to platform source code</a:t>
            </a:r>
            <a:r>
              <a:rPr lang="en-US" dirty="0"/>
              <a:t>, in fact using the ADE extensibility model you can run cloud native </a:t>
            </a:r>
            <a:r>
              <a:rPr lang="en-US" dirty="0" err="1"/>
              <a:t>IaC</a:t>
            </a:r>
            <a:r>
              <a:rPr lang="en-US" dirty="0"/>
              <a:t> too – this is what we showed you.</a:t>
            </a:r>
          </a:p>
          <a:p>
            <a:pPr marL="0" lvl="0" indent="0" algn="l" rtl="0">
              <a:spcBef>
                <a:spcPts val="0"/>
              </a:spcBef>
              <a:spcAft>
                <a:spcPts val="0"/>
              </a:spcAft>
              <a:buNone/>
            </a:pPr>
            <a:r>
              <a:rPr lang="en-US" b="1" dirty="0"/>
              <a:t>#2 Argo is responsible for apps CD</a:t>
            </a:r>
          </a:p>
          <a:p>
            <a:pPr marL="0" lvl="0" indent="0" algn="l" rtl="0">
              <a:spcBef>
                <a:spcPts val="0"/>
              </a:spcBef>
              <a:spcAft>
                <a:spcPts val="0"/>
              </a:spcAft>
              <a:buNone/>
            </a:pPr>
            <a:r>
              <a:rPr lang="en-US" b="1" dirty="0"/>
              <a:t>#2 Now – you can go further with cloud native </a:t>
            </a:r>
            <a:r>
              <a:rPr lang="en-US" b="1" dirty="0" err="1"/>
              <a:t>IaC</a:t>
            </a:r>
            <a:r>
              <a:rPr lang="en-US" dirty="0"/>
              <a:t>, if you are not familiar you can use the K8s control plane to deploy azure resources, so resources are represented as K8s objects, thus you can use K8s tools, such as helm, to deploy them.</a:t>
            </a:r>
          </a:p>
          <a:p>
            <a:pPr marL="0" lvl="0" indent="0" algn="l" rtl="0">
              <a:spcBef>
                <a:spcPts val="0"/>
              </a:spcBef>
              <a:spcAft>
                <a:spcPts val="0"/>
              </a:spcAft>
              <a:buNone/>
            </a:pPr>
            <a:r>
              <a:rPr lang="en-US" dirty="0"/>
              <a:t>#4 These tools have </a:t>
            </a:r>
            <a:r>
              <a:rPr lang="en-US" b="1" dirty="0"/>
              <a:t>many benefits </a:t>
            </a:r>
            <a:r>
              <a:rPr lang="en-US" b="1" dirty="0" err="1"/>
              <a:t>compard</a:t>
            </a:r>
            <a:r>
              <a:rPr lang="en-US" b="1" dirty="0"/>
              <a:t> to using TF and automation</a:t>
            </a:r>
            <a:r>
              <a:rPr lang="en-US" dirty="0"/>
              <a:t>, for example if you pair them with </a:t>
            </a:r>
            <a:r>
              <a:rPr lang="en-US" dirty="0" err="1"/>
              <a:t>GitOps</a:t>
            </a:r>
            <a:r>
              <a:rPr lang="en-US" dirty="0"/>
              <a:t> you get constant drift detection and reconciliation, </a:t>
            </a:r>
          </a:p>
          <a:p>
            <a:pPr marL="0" lvl="0" indent="0" algn="l" rtl="0">
              <a:spcBef>
                <a:spcPts val="0"/>
              </a:spcBef>
              <a:spcAft>
                <a:spcPts val="0"/>
              </a:spcAft>
              <a:buNone/>
            </a:pPr>
            <a:r>
              <a:rPr lang="en-US" dirty="0"/>
              <a:t>#4 </a:t>
            </a:r>
            <a:r>
              <a:rPr lang="en-US" b="1" dirty="0"/>
              <a:t>Also these tools allow you to reduce the number lines of code in templates </a:t>
            </a:r>
            <a:r>
              <a:rPr lang="en-US" dirty="0"/>
              <a:t>you need using techniques such as x-plane comps, </a:t>
            </a:r>
            <a:r>
              <a:rPr lang="en-US" dirty="0" err="1"/>
              <a:t>argo</a:t>
            </a:r>
            <a:r>
              <a:rPr lang="en-US" dirty="0"/>
              <a:t> app sets, please see our build presentation.</a:t>
            </a:r>
          </a:p>
          <a:p>
            <a:pPr marL="0" lvl="0" indent="0" algn="l" rtl="0">
              <a:spcBef>
                <a:spcPts val="0"/>
              </a:spcBef>
              <a:spcAft>
                <a:spcPts val="0"/>
              </a:spcAft>
              <a:buNone/>
            </a:pPr>
            <a:r>
              <a:rPr lang="en-US" dirty="0"/>
              <a:t>#5 </a:t>
            </a:r>
            <a:r>
              <a:rPr lang="en-US" b="1" dirty="0"/>
              <a:t>BACKSTG</a:t>
            </a:r>
            <a:r>
              <a:rPr lang="en-US" dirty="0"/>
              <a:t> – you can expand to using Backstage if you need the </a:t>
            </a:r>
            <a:r>
              <a:rPr lang="en-US" dirty="0" err="1"/>
              <a:t>capabilties</a:t>
            </a:r>
            <a:r>
              <a:rPr lang="en-US" dirty="0"/>
              <a:t> it provides, such as documentation, tech radar, open source plugins to your systems (such as Headlamp to view K8s clusters contributed by MS, or Argo), it can interact with ADE APIs</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35</a:t>
            </a:fld>
            <a:endParaRPr lang="en-US" dirty="0"/>
          </a:p>
        </p:txBody>
      </p:sp>
    </p:spTree>
    <p:extLst>
      <p:ext uri="{BB962C8B-B14F-4D97-AF65-F5344CB8AC3E}">
        <p14:creationId xmlns:p14="http://schemas.microsoft.com/office/powerpoint/2010/main" val="1726586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Platform engineering is a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practice</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 built up from DevOps principles, that seeks to improve each development team’s security, compliance, costs, and time-to-business value through improved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developer experiences </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and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self-service</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 within a secure, governed framework. It's both product-based mindset shift and a set of tools and systems to support it.</a:t>
            </a:r>
            <a:endParaRPr lang="en-US" dirty="0"/>
          </a:p>
          <a:p>
            <a:endParaRPr lang="en-AU" dirty="0"/>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7</a:t>
            </a:fld>
            <a:endParaRPr lang="en-US" dirty="0"/>
          </a:p>
        </p:txBody>
      </p:sp>
    </p:spTree>
    <p:extLst>
      <p:ext uri="{BB962C8B-B14F-4D97-AF65-F5344CB8AC3E}">
        <p14:creationId xmlns:p14="http://schemas.microsoft.com/office/powerpoint/2010/main" val="4235607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17</a:t>
            </a:fld>
            <a:endParaRPr lang="en-US" dirty="0"/>
          </a:p>
        </p:txBody>
      </p:sp>
    </p:spTree>
    <p:extLst>
      <p:ext uri="{BB962C8B-B14F-4D97-AF65-F5344CB8AC3E}">
        <p14:creationId xmlns:p14="http://schemas.microsoft.com/office/powerpoint/2010/main" val="4110465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19</a:t>
            </a:fld>
            <a:endParaRPr lang="en-US" dirty="0"/>
          </a:p>
        </p:txBody>
      </p:sp>
    </p:spTree>
    <p:extLst>
      <p:ext uri="{BB962C8B-B14F-4D97-AF65-F5344CB8AC3E}">
        <p14:creationId xmlns:p14="http://schemas.microsoft.com/office/powerpoint/2010/main" val="75593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21</a:t>
            </a:fld>
            <a:endParaRPr lang="en-US" dirty="0"/>
          </a:p>
        </p:txBody>
      </p:sp>
    </p:spTree>
    <p:extLst>
      <p:ext uri="{BB962C8B-B14F-4D97-AF65-F5344CB8AC3E}">
        <p14:creationId xmlns:p14="http://schemas.microsoft.com/office/powerpoint/2010/main" val="392528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61616"/>
                </a:solidFill>
                <a:effectLst/>
                <a:latin typeface="Segoe UI" panose="020B0502040204020203" pitchFamily="34" charset="0"/>
              </a:rPr>
              <a:t>evaluate whether you can enhance and extend what you have before you start building new experiences from scratch. (Ask yourself, will people react better to another new user experience or an improved version of something they have now?)</a:t>
            </a:r>
          </a:p>
          <a:p>
            <a:r>
              <a:rPr lang="en-GB" b="0" i="0" dirty="0">
                <a:solidFill>
                  <a:srgbClr val="161616"/>
                </a:solidFill>
                <a:effectLst/>
                <a:latin typeface="Segoe UI" panose="020B0502040204020203" pitchFamily="34" charset="0"/>
              </a:rPr>
              <a:t>Some of the tools, utilities, or web apps you want to continue using will be custom, and these are good candidates for enhancement. But don't forget to pay attention to whether your </a:t>
            </a:r>
            <a:r>
              <a:rPr lang="en-GB" b="0" i="0" dirty="0" err="1">
                <a:solidFill>
                  <a:srgbClr val="161616"/>
                </a:solidFill>
                <a:effectLst/>
                <a:latin typeface="Segoe UI" panose="020B0502040204020203" pitchFamily="34" charset="0"/>
              </a:rPr>
              <a:t>favorite</a:t>
            </a:r>
            <a:r>
              <a:rPr lang="en-GB" b="0" i="0" dirty="0">
                <a:solidFill>
                  <a:srgbClr val="161616"/>
                </a:solidFill>
                <a:effectLst/>
                <a:latin typeface="Segoe UI" panose="020B0502040204020203" pitchFamily="34" charset="0"/>
              </a:rPr>
              <a:t> tools and services have an extensibility model you can use. </a:t>
            </a:r>
          </a:p>
          <a:p>
            <a:r>
              <a:rPr lang="en-GB" b="0" i="0" dirty="0">
                <a:solidFill>
                  <a:srgbClr val="161616"/>
                </a:solidFill>
                <a:effectLst/>
                <a:latin typeface="Segoe UI" panose="020B0502040204020203" pitchFamily="34" charset="0"/>
              </a:rPr>
              <a:t>You'll get a lot of benefit from starting there. This can eliminate maintenance and security headaches and let you focus on the problem you're trying to solve</a:t>
            </a:r>
          </a:p>
          <a:p>
            <a:pPr algn="l">
              <a:buNone/>
            </a:pPr>
            <a:r>
              <a:rPr lang="en-GB" b="0" i="0" dirty="0">
                <a:solidFill>
                  <a:srgbClr val="161616"/>
                </a:solidFill>
                <a:effectLst/>
                <a:latin typeface="Segoe UI" panose="020B0502040204020203" pitchFamily="34" charset="0"/>
              </a:rPr>
              <a:t>For example, you might be able to extend the following surfaces you're already using:</a:t>
            </a:r>
          </a:p>
          <a:p>
            <a:pPr algn="l">
              <a:spcBef>
                <a:spcPts val="1200"/>
              </a:spcBef>
              <a:spcAft>
                <a:spcPts val="1200"/>
              </a:spcAft>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3"/>
              </a:rPr>
              <a:t>Editors</a:t>
            </a:r>
            <a:r>
              <a:rPr lang="en-GB" b="0" i="0" dirty="0">
                <a:solidFill>
                  <a:srgbClr val="161616"/>
                </a:solidFill>
                <a:effectLst/>
                <a:latin typeface="Segoe UI" panose="020B0502040204020203" pitchFamily="34" charset="0"/>
              </a:rPr>
              <a:t> and </a:t>
            </a:r>
            <a:r>
              <a:rPr lang="en-GB" b="0" i="0" u="none" strike="noStrike" dirty="0">
                <a:solidFill>
                  <a:srgbClr val="161616"/>
                </a:solidFill>
                <a:effectLst/>
                <a:latin typeface="Segoe UI" panose="020B0502040204020203" pitchFamily="34" charset="0"/>
                <a:hlinkClick r:id="rId4"/>
              </a:rPr>
              <a:t>IDEs</a:t>
            </a:r>
            <a:r>
              <a:rPr lang="en-GB" b="0" i="0" dirty="0">
                <a:solidFill>
                  <a:srgbClr val="161616"/>
                </a:solidFill>
                <a:effectLst/>
                <a:latin typeface="Segoe UI" panose="020B0502040204020203" pitchFamily="34" charset="0"/>
              </a:rPr>
              <a:t>.</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Your </a:t>
            </a:r>
            <a:r>
              <a:rPr lang="en-GB" b="0" i="0" u="none" strike="noStrike" dirty="0">
                <a:solidFill>
                  <a:srgbClr val="161616"/>
                </a:solidFill>
                <a:effectLst/>
                <a:latin typeface="Segoe UI" panose="020B0502040204020203" pitchFamily="34" charset="0"/>
                <a:hlinkClick r:id="rId5"/>
              </a:rPr>
              <a:t>DevOps suite</a:t>
            </a:r>
            <a:r>
              <a:rPr lang="en-GB" b="0" i="0" dirty="0">
                <a:solidFill>
                  <a:srgbClr val="161616"/>
                </a:solidFill>
                <a:effectLst/>
                <a:latin typeface="Segoe UI" panose="020B0502040204020203" pitchFamily="34" charset="0"/>
              </a:rPr>
              <a:t>.</a:t>
            </a:r>
          </a:p>
          <a:p>
            <a:pPr algn="l">
              <a:spcBef>
                <a:spcPts val="1200"/>
              </a:spcBef>
              <a:spcAft>
                <a:spcPts val="1200"/>
              </a:spcAft>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6"/>
              </a:rPr>
              <a:t>CLIs</a:t>
            </a:r>
            <a:r>
              <a:rPr lang="en-GB" b="0" i="0" dirty="0">
                <a:solidFill>
                  <a:srgbClr val="161616"/>
                </a:solidFill>
                <a:effectLst/>
                <a:latin typeface="Segoe UI" panose="020B0502040204020203" pitchFamily="34" charset="0"/>
              </a:rPr>
              <a:t> are increasingly extensible too.</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Low/no-code environments like </a:t>
            </a:r>
            <a:r>
              <a:rPr lang="en-GB" b="0" i="0" u="none" strike="noStrike" dirty="0">
                <a:solidFill>
                  <a:srgbClr val="161616"/>
                </a:solidFill>
                <a:effectLst/>
                <a:latin typeface="Segoe UI" panose="020B0502040204020203" pitchFamily="34" charset="0"/>
                <a:hlinkClick r:id="rId7"/>
              </a:rPr>
              <a:t>Power Pages</a:t>
            </a:r>
            <a:r>
              <a:rPr lang="en-GB" b="0" i="0" dirty="0">
                <a:solidFill>
                  <a:srgbClr val="161616"/>
                </a:solidFill>
                <a:effectLst/>
                <a:latin typeface="Segoe UI" panose="020B0502040204020203" pitchFamily="34" charset="0"/>
              </a:rPr>
              <a:t>.</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Each might provide a better starting point for a given role than something you set up from scratch since they're existing </a:t>
            </a:r>
            <a:r>
              <a:rPr lang="en-GB" b="0" i="0" dirty="0" err="1">
                <a:solidFill>
                  <a:srgbClr val="161616"/>
                </a:solidFill>
                <a:effectLst/>
                <a:latin typeface="Segoe UI" panose="020B0502040204020203" pitchFamily="34" charset="0"/>
              </a:rPr>
              <a:t>centers</a:t>
            </a:r>
            <a:r>
              <a:rPr lang="en-GB" b="0" i="0" dirty="0">
                <a:solidFill>
                  <a:srgbClr val="161616"/>
                </a:solidFill>
                <a:effectLst/>
                <a:latin typeface="Segoe UI" panose="020B0502040204020203" pitchFamily="34" charset="0"/>
              </a:rPr>
              <a:t> of gravity.</a:t>
            </a:r>
            <a:endParaRPr lang="en-AU" dirty="0"/>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22</a:t>
            </a:fld>
            <a:endParaRPr lang="en-US" dirty="0"/>
          </a:p>
        </p:txBody>
      </p:sp>
    </p:spTree>
    <p:extLst>
      <p:ext uri="{BB962C8B-B14F-4D97-AF65-F5344CB8AC3E}">
        <p14:creationId xmlns:p14="http://schemas.microsoft.com/office/powerpoint/2010/main" val="2961384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 Box give developers self-services access to cloud workstations called dev boxes. You can configure these dev boxes with tools, source code, prebuilt binaries etc, that are specific to a project so that developers in your team can hit the ground running with their work immediately, so no more needing to wait 2 weeks for someone in security or identity to manually approve your corporate access!</a:t>
            </a:r>
          </a:p>
          <a:p>
            <a:endParaRPr lang="en-AU" dirty="0"/>
          </a:p>
          <a:p>
            <a:r>
              <a:rPr lang="en-AU" dirty="0"/>
              <a:t>You can use preconfigured images from the Azure Marketplace, or use your own customized images. As a developer, you can use multiple dev boxes for your work, and can access it through remote desktop clients, or web browsers like any virtual desktop.</a:t>
            </a:r>
          </a:p>
          <a:p>
            <a:endParaRPr lang="en-AU" dirty="0"/>
          </a:p>
          <a:p>
            <a:r>
              <a:rPr lang="en-AU" dirty="0"/>
              <a:t>Dev Box was created with three roles in mind. Platform Engineers, Dev team leads and developers.</a:t>
            </a:r>
          </a:p>
          <a:p>
            <a:endParaRPr lang="en-AU" dirty="0"/>
          </a:p>
          <a:p>
            <a:r>
              <a:rPr lang="en-AU" dirty="0"/>
              <a:t>Platform Engineers and IT admins work together to provide developers with the tools and infrastructure they need to do their work. This includes setting and managing security settings, network configurations, and organizational policies to ensure that the dev boxes can access resources securely.</a:t>
            </a:r>
          </a:p>
          <a:p>
            <a:endParaRPr lang="en-AU" dirty="0"/>
          </a:p>
          <a:p>
            <a:r>
              <a:rPr lang="en-AU" dirty="0"/>
              <a:t>Dev team leads will have in-depth knowledge about their projects. They can serve as Admins, and assist with creating and managing the developer experience. They also create and manage pools of dev boxes.</a:t>
            </a:r>
          </a:p>
          <a:p>
            <a:endParaRPr lang="en-AU" dirty="0"/>
          </a:p>
          <a:p>
            <a:r>
              <a:rPr lang="en-AU" dirty="0"/>
              <a:t>Then developers are the people who will use the Dev Boxes. Developers can self-serve one or more dev boxes on demand from the dev box pools that are enabled for a project. Dev box users can work on multiple projects or tasks by creating multiple dev boxes.</a:t>
            </a:r>
          </a:p>
          <a:p>
            <a:endParaRPr lang="en-AU" dirty="0"/>
          </a:p>
          <a:p>
            <a:r>
              <a:rPr lang="en-AU" dirty="0"/>
              <a:t>The intention behind Dev Box is to bridge the gap between development teams and IT operations teams, and prevent long waiting times just to get onboarded and get the work done!</a:t>
            </a:r>
          </a:p>
          <a:p>
            <a:endParaRPr lang="en-AU" dirty="0"/>
          </a:p>
          <a:p>
            <a:endParaRPr lang="en-AU" dirty="0"/>
          </a:p>
        </p:txBody>
      </p:sp>
      <p:sp>
        <p:nvSpPr>
          <p:cNvPr id="4" name="Slide Number Placeholder 3"/>
          <p:cNvSpPr>
            <a:spLocks noGrp="1"/>
          </p:cNvSpPr>
          <p:nvPr>
            <p:ph type="sldNum" sz="quarter" idx="5"/>
          </p:nvPr>
        </p:nvSpPr>
        <p:spPr/>
        <p:txBody>
          <a:bodyPr/>
          <a:lstStyle/>
          <a:p>
            <a:fld id="{D3D1B695-C354-4ACA-8892-0E8C8CAD0D20}" type="slidenum">
              <a:rPr lang="en-AU" smtClean="0"/>
              <a:t>24</a:t>
            </a:fld>
            <a:endParaRPr lang="en-AU"/>
          </a:p>
        </p:txBody>
      </p:sp>
    </p:spTree>
    <p:extLst>
      <p:ext uri="{BB962C8B-B14F-4D97-AF65-F5344CB8AC3E}">
        <p14:creationId xmlns:p14="http://schemas.microsoft.com/office/powerpoint/2010/main" val="7632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cs typeface="Segoe UI Semibold" panose="020B0502040204020203" pitchFamily="34" charset="0"/>
              </a:rPr>
              <a:t>ADE allows developers to self-serve this application infrastructure through standardized, project-specific Infrastructure-as-Code templates set by their dev leads or platform engineers. Developers simply just choose the appropriate template for their testing and create a new environment, and platform engineers can configure enterprise settings to ensure that the resources created are compliant, secure, and complementary to the framework you’ve put in place.</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29</a:t>
            </a:fld>
            <a:endParaRPr lang="en-US" dirty="0"/>
          </a:p>
        </p:txBody>
      </p:sp>
    </p:spTree>
    <p:extLst>
      <p:ext uri="{BB962C8B-B14F-4D97-AF65-F5344CB8AC3E}">
        <p14:creationId xmlns:p14="http://schemas.microsoft.com/office/powerpoint/2010/main" val="44323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dirty="0"/>
              <a:t>As a platform engineer working with ADE, I’ll configure the service to best serve my developers before they start creating environments. I can bring in infrastructure templates from a source control repo and curate different environment definitions to suit different developer scenarios, whether that means recreating the entire application or just spinning up the infra needed to run a microservice. These templates can be in any preferred </a:t>
            </a:r>
            <a:r>
              <a:rPr lang="en-US" sz="1200" b="0" i="1" dirty="0" err="1"/>
              <a:t>IaC</a:t>
            </a:r>
            <a:r>
              <a:rPr lang="en-US" sz="1200" b="0" i="1" dirty="0"/>
              <a:t> framework leveraging ADE’s extensibility model, and I can set up special scripting for additional compliance or infrastructure steps to customize deployments for specific scenarios. I can set up environment types I would like my dev teams to create based on the stage of their development, and within those types configure the subscription the resources are deployed into, configure the identities used in deployment to provide elevated but controlled access, and configure permissions developers and the rest of the team will have over the resources once the environment is created. We can even configure some tagging of the resources we create via ADE that can allow us to track their usage later. </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30</a:t>
            </a:fld>
            <a:endParaRPr lang="en-US" dirty="0"/>
          </a:p>
        </p:txBody>
      </p:sp>
    </p:spTree>
    <p:extLst>
      <p:ext uri="{BB962C8B-B14F-4D97-AF65-F5344CB8AC3E}">
        <p14:creationId xmlns:p14="http://schemas.microsoft.com/office/powerpoint/2010/main" val="1841820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11" name="Straight Connector 10">
            <a:extLst>
              <a:ext uri="{FF2B5EF4-FFF2-40B4-BE49-F238E27FC236}">
                <a16:creationId xmlns:a16="http://schemas.microsoft.com/office/drawing/2014/main" id="{738AEC68-8734-EA5D-0CB2-9591B3A21AE7}"/>
              </a:ext>
              <a:ext uri="{C183D7F6-B498-43B3-948B-1728B52AA6E4}">
                <adec:decorative xmlns:adec="http://schemas.microsoft.com/office/drawing/2017/decorative" val="1"/>
              </a:ext>
            </a:extLst>
          </p:cNvPr>
          <p:cNvCxnSpPr>
            <a:cxnSpLocks/>
          </p:cNvCxnSpPr>
          <p:nvPr/>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DFFF1FC-CDE9-3B47-D073-3394D4D035A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389120"/>
            <a:ext cx="9288096" cy="1435331"/>
          </a:xfrm>
        </p:spPr>
        <p:txBody>
          <a:bodyPr anchor="b" anchorCtr="0">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Tree>
    <p:extLst>
      <p:ext uri="{BB962C8B-B14F-4D97-AF65-F5344CB8AC3E}">
        <p14:creationId xmlns:p14="http://schemas.microsoft.com/office/powerpoint/2010/main" val="2057761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DF5BAF5-ABAB-4575-8E56-D109A3D17F9F}" type="slidenum">
              <a:rPr lang="en-US" smtClean="0"/>
              <a:t>‹#›</a:t>
            </a:fld>
            <a:endParaRPr lang="en-US" dirty="0"/>
          </a:p>
        </p:txBody>
      </p:sp>
    </p:spTree>
    <p:extLst>
      <p:ext uri="{BB962C8B-B14F-4D97-AF65-F5344CB8AC3E}">
        <p14:creationId xmlns:p14="http://schemas.microsoft.com/office/powerpoint/2010/main" val="41050466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181766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93430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0638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261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34711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68617"/>
            <a:ext cx="1253109" cy="510778"/>
          </a:xfrm>
          <a:prstGeom prst="roundRect">
            <a:avLst/>
          </a:prstGeom>
          <a:noFill/>
          <a:ln w="19050">
            <a:gradFill>
              <a:gsLst>
                <a:gs pos="0">
                  <a:schemeClr val="accent4">
                    <a:lumMod val="75000"/>
                  </a:schemeClr>
                </a:gs>
                <a:gs pos="100000">
                  <a:schemeClr val="accent3">
                    <a:lumMod val="75000"/>
                  </a:schemeClr>
                </a:gs>
                <a:gs pos="51000">
                  <a:schemeClr val="accent4"/>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818189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005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3672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023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721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4/27/2025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754880"/>
            <a:ext cx="6655522" cy="1545336"/>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088136"/>
            <a:ext cx="7478991" cy="3635797"/>
          </a:xfrm>
        </p:spPr>
        <p:txBody>
          <a:bodyPr anchor="t">
            <a:normAutofit/>
          </a:bodyPr>
          <a:lstStyle>
            <a:lvl1pPr algn="l">
              <a:defRPr sz="6600" cap="all" baseline="0"/>
            </a:lvl1pPr>
          </a:lstStyle>
          <a:p>
            <a:r>
              <a:rPr lang="en-US" dirty="0"/>
              <a:t>Click to edit Master title style</a:t>
            </a:r>
          </a:p>
        </p:txBody>
      </p:sp>
    </p:spTree>
    <p:extLst>
      <p:ext uri="{BB962C8B-B14F-4D97-AF65-F5344CB8AC3E}">
        <p14:creationId xmlns:p14="http://schemas.microsoft.com/office/powerpoint/2010/main" val="12909910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03076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546301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2">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4FAA61B-AD43-37CB-7EE0-96C95C0CAE11}"/>
              </a:ext>
              <a:ext uri="{C183D7F6-B498-43B3-948B-1728B52AA6E4}">
                <adec:decorative xmlns:adec="http://schemas.microsoft.com/office/drawing/2017/decorative" val="1"/>
              </a:ext>
            </a:extLst>
          </p:cNvPr>
          <p:cNvCxnSpPr>
            <a:cxnSpLocks/>
          </p:cNvCxnSpPr>
          <p:nvPr/>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12DA3032-68CE-D997-667C-4C5C01E418A6}"/>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9" name="Footer Placeholder 8">
            <a:extLst>
              <a:ext uri="{FF2B5EF4-FFF2-40B4-BE49-F238E27FC236}">
                <a16:creationId xmlns:a16="http://schemas.microsoft.com/office/drawing/2014/main" id="{6099C91B-9803-3812-63A6-5705DB9FE95D}"/>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C835D02-A0E8-5346-DE23-09C497D78BD1}"/>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4" name="Straight Connector 3">
            <a:extLst>
              <a:ext uri="{FF2B5EF4-FFF2-40B4-BE49-F238E27FC236}">
                <a16:creationId xmlns:a16="http://schemas.microsoft.com/office/drawing/2014/main" id="{C99E3101-0B78-A7AE-A693-73443263EEC8}"/>
              </a:ext>
              <a:ext uri="{C183D7F6-B498-43B3-948B-1728B52AA6E4}">
                <adec:decorative xmlns:adec="http://schemas.microsoft.com/office/drawing/2017/decorative" val="1"/>
              </a:ext>
            </a:extLst>
          </p:cNvPr>
          <p:cNvCxnSpPr>
            <a:cxnSpLocks/>
          </p:cNvCxnSpPr>
          <p:nvPr userDrawn="1"/>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5303520"/>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689379"/>
            <a:ext cx="7876287" cy="3592629"/>
          </a:xfrm>
        </p:spPr>
        <p:txBody>
          <a:bodyPr anchor="b">
            <a:normAutofit/>
          </a:bodyPr>
          <a:lstStyle>
            <a:lvl1pPr algn="l">
              <a:defRPr sz="66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767491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4/27/2025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C2E6B14D-48CB-3652-5FBF-557B0DB0C006}"/>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D4D6D7-11EB-6F96-7D58-6B2353229146}"/>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13955" y="4462552"/>
            <a:ext cx="7588155" cy="1414091"/>
          </a:xfrm>
        </p:spPr>
        <p:txBody>
          <a:bodyPr anchor="b" anchorCtr="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296" y="64008"/>
            <a:ext cx="8229600" cy="2621154"/>
          </a:xfrm>
        </p:spPr>
        <p:txBody>
          <a:bodyPr anchor="t" anchorCtr="0">
            <a:normAutofit/>
          </a:bodyPr>
          <a:lstStyle>
            <a:lvl1pPr algn="l">
              <a:defRPr sz="6600" cap="all" baseline="0"/>
            </a:lvl1pPr>
          </a:lstStyle>
          <a:p>
            <a:r>
              <a:rPr lang="en-US"/>
              <a:t>Click to edit Master title style</a:t>
            </a:r>
            <a:endParaRPr lang="en-US" dirty="0"/>
          </a:p>
        </p:txBody>
      </p:sp>
    </p:spTree>
    <p:extLst>
      <p:ext uri="{BB962C8B-B14F-4D97-AF65-F5344CB8AC3E}">
        <p14:creationId xmlns:p14="http://schemas.microsoft.com/office/powerpoint/2010/main" val="85518811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4/27/2025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cxnSp>
        <p:nvCxnSpPr>
          <p:cNvPr id="4" name="Straight Connector 3">
            <a:extLst>
              <a:ext uri="{FF2B5EF4-FFF2-40B4-BE49-F238E27FC236}">
                <a16:creationId xmlns:a16="http://schemas.microsoft.com/office/drawing/2014/main" id="{7D0C16E3-4EC4-7D48-1FD4-C751F2A07E70}"/>
              </a:ext>
              <a:ext uri="{C183D7F6-B498-43B3-948B-1728B52AA6E4}">
                <adec:decorative xmlns:adec="http://schemas.microsoft.com/office/drawing/2017/decorative" val="1"/>
              </a:ext>
            </a:extLst>
          </p:cNvPr>
          <p:cNvCxnSpPr>
            <a:cxnSpLocks/>
          </p:cNvCxnSpPr>
          <p:nvPr/>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89C9269-15FA-0C1F-81E1-EA0500B76B62}"/>
              </a:ext>
              <a:ext uri="{C183D7F6-B498-43B3-948B-1728B52AA6E4}">
                <adec:decorative xmlns:adec="http://schemas.microsoft.com/office/drawing/2017/decorative" val="1"/>
              </a:ext>
            </a:extLst>
          </p:cNvPr>
          <p:cNvCxnSpPr>
            <a:cxnSpLocks/>
          </p:cNvCxnSpPr>
          <p:nvPr userDrawn="1"/>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5972629"/>
            <a:ext cx="1083535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5165778"/>
            <a:ext cx="10835350" cy="786384"/>
          </a:xfrm>
        </p:spPr>
        <p:txBody>
          <a:bodyPr anchor="b">
            <a:normAutofit/>
          </a:bodyPr>
          <a:lstStyle>
            <a:lvl1pPr algn="l">
              <a:defRPr sz="4000" cap="all" baseline="0"/>
            </a:lvl1pPr>
          </a:lstStyle>
          <a:p>
            <a:r>
              <a:rPr lang="en-US"/>
              <a:t>Click to edit Master title style</a:t>
            </a:r>
            <a:endParaRPr lang="en-US" dirty="0"/>
          </a:p>
        </p:txBody>
      </p:sp>
    </p:spTree>
    <p:extLst>
      <p:ext uri="{BB962C8B-B14F-4D97-AF65-F5344CB8AC3E}">
        <p14:creationId xmlns:p14="http://schemas.microsoft.com/office/powerpoint/2010/main" val="34342589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Photo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6949440" y="6453002"/>
            <a:ext cx="1707625" cy="365125"/>
          </a:xfrm>
        </p:spPr>
        <p:txBody>
          <a:bodyPr/>
          <a:lstStyle>
            <a:lvl1pPr>
              <a:defRPr>
                <a:solidFill>
                  <a:schemeClr val="tx1"/>
                </a:solidFill>
                <a:effectLst/>
              </a:defRPr>
            </a:lvl1pPr>
          </a:lstStyle>
          <a:p>
            <a:fld id="{886426EA-0386-4881-8D6D-3F08C95C4A7F}" type="datetime1">
              <a:rPr lang="en-US" smtClean="0"/>
              <a:t>4/27/2025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5CF4E8FB-1487-C91A-B047-A4CCEDA8D86C}"/>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D24704-92A7-FF08-2944-DFFAEC746930}"/>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38" y="4663440"/>
            <a:ext cx="4146281" cy="1184585"/>
          </a:xfrm>
        </p:spPr>
        <p:txBody>
          <a:bodyPr anchor="b" anchorCtr="0">
            <a:normAutofit/>
          </a:bodyPr>
          <a:lstStyle>
            <a:lvl1pPr marL="0" indent="0" algn="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949439" y="1088136"/>
            <a:ext cx="4146281" cy="3475236"/>
          </a:xfrm>
        </p:spPr>
        <p:txBody>
          <a:bodyPr anchor="b" anchorCtr="0">
            <a:noAutofit/>
          </a:bodyPr>
          <a:lstStyle>
            <a:lvl1pPr algn="r">
              <a:defRPr sz="5400" cap="all" baseline="0"/>
            </a:lvl1pPr>
          </a:lstStyle>
          <a:p>
            <a:r>
              <a:rPr lang="en-US"/>
              <a:t>Click to edit Master title style</a:t>
            </a:r>
            <a:endParaRPr lang="en-US" dirty="0"/>
          </a:p>
        </p:txBody>
      </p:sp>
    </p:spTree>
    <p:extLst>
      <p:ext uri="{BB962C8B-B14F-4D97-AF65-F5344CB8AC3E}">
        <p14:creationId xmlns:p14="http://schemas.microsoft.com/office/powerpoint/2010/main" val="5041279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4/27/2025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088136"/>
            <a:ext cx="4206240" cy="3739896"/>
          </a:xfrm>
        </p:spPr>
        <p:txBody>
          <a:bodyPr anchor="t">
            <a:normAutofit/>
          </a:bodyPr>
          <a:lstStyle>
            <a:lvl1pPr algn="l">
              <a:defRPr sz="5400" cap="all" baseline="0"/>
            </a:lvl1pPr>
          </a:lstStyle>
          <a:p>
            <a:r>
              <a:rPr lang="en-US"/>
              <a:t>Click to edit Master title style</a:t>
            </a:r>
            <a:endParaRPr lang="en-US" dirty="0"/>
          </a:p>
        </p:txBody>
      </p:sp>
    </p:spTree>
    <p:extLst>
      <p:ext uri="{BB962C8B-B14F-4D97-AF65-F5344CB8AC3E}">
        <p14:creationId xmlns:p14="http://schemas.microsoft.com/office/powerpoint/2010/main" val="15062197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4/27/2025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1014984"/>
            <a:ext cx="7772400" cy="594360"/>
          </a:xfrm>
        </p:spPr>
        <p:txBody>
          <a:bodyPr anchor="t">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664208"/>
            <a:ext cx="10570464" cy="4626864"/>
          </a:xfrm>
        </p:spPr>
        <p:txBody>
          <a:bodyPr anchor="b">
            <a:normAutofit/>
          </a:bodyPr>
          <a:lstStyle>
            <a:lvl1pPr algn="l">
              <a:defRPr sz="8000" cap="all" baseline="0"/>
            </a:lvl1pPr>
          </a:lstStyle>
          <a:p>
            <a:r>
              <a:rPr lang="en-US"/>
              <a:t>Click to edit Master title style</a:t>
            </a:r>
            <a:endParaRPr lang="en-US" dirty="0"/>
          </a:p>
        </p:txBody>
      </p:sp>
    </p:spTree>
    <p:extLst>
      <p:ext uri="{BB962C8B-B14F-4D97-AF65-F5344CB8AC3E}">
        <p14:creationId xmlns:p14="http://schemas.microsoft.com/office/powerpoint/2010/main" val="118361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4/27/2025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8467558" cy="3694176"/>
          </a:xfrm>
        </p:spPr>
        <p:txBody>
          <a:bodyPr>
            <a:normAutofit/>
          </a:bodyPr>
          <a:lstStyle>
            <a:lvl1pPr marL="342900" indent="-342900">
              <a:buFont typeface="System Font Regular"/>
              <a:buChar cha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88136" y="1088136"/>
            <a:ext cx="8467558" cy="1554480"/>
          </a:xfrm>
        </p:spPr>
        <p:txBody>
          <a:bodyPr anchor="t" anchorCtr="0">
            <a:normAutofit/>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481217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4/27/2025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Picture Placeholder 10">
            <a:extLst>
              <a:ext uri="{FF2B5EF4-FFF2-40B4-BE49-F238E27FC236}">
                <a16:creationId xmlns:a16="http://schemas.microsoft.com/office/drawing/2014/main" id="{E4B52E79-E470-1B1A-EADF-94DA7253B328}"/>
              </a:ext>
            </a:extLst>
          </p:cNvPr>
          <p:cNvSpPr>
            <a:spLocks noGrp="1"/>
          </p:cNvSpPr>
          <p:nvPr>
            <p:ph type="pic" sz="quarter" idx="14"/>
          </p:nvPr>
        </p:nvSpPr>
        <p:spPr>
          <a:xfrm>
            <a:off x="7315200" y="0"/>
            <a:ext cx="4876800"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5749392" cy="3694176"/>
          </a:xfrm>
        </p:spPr>
        <p:txBody>
          <a:bodyPr>
            <a:normAutofit/>
          </a:bodyPr>
          <a:lstStyle>
            <a:lvl1pPr marL="342900" indent="-342900">
              <a:buFont typeface="System Font Regular"/>
              <a:buChar cha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88136" y="1088136"/>
            <a:ext cx="5749392" cy="1554480"/>
          </a:xfrm>
        </p:spPr>
        <p:txBody>
          <a:bodyPr anchor="t" anchorCtr="0">
            <a:normAutofit/>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2251418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56DF8F99-9559-4D6A-CBFA-042739C38157}"/>
              </a:ext>
              <a:ext uri="{C183D7F6-B498-43B3-948B-1728B52AA6E4}">
                <adec:decorative xmlns:adec="http://schemas.microsoft.com/office/drawing/2017/decorative" val="1"/>
              </a:ext>
            </a:extLst>
          </p:cNvPr>
          <p:cNvCxnSpPr>
            <a:cxnSpLocks/>
          </p:cNvCxnSpPr>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1F8589-B640-4540-D0AD-2B0461CD340F}"/>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82296" y="64008"/>
            <a:ext cx="12015216" cy="5120640"/>
          </a:xfrm>
        </p:spPr>
        <p:txBody>
          <a:bodyPr anchor="t">
            <a:noAutofit/>
          </a:bodyPr>
          <a:lstStyle>
            <a:lvl1pPr algn="l">
              <a:defRPr sz="11000" cap="all" baseline="0"/>
            </a:lvl1pPr>
          </a:lstStyle>
          <a:p>
            <a:r>
              <a:rPr lang="en-US" dirty="0"/>
              <a:t>Click to edit Master title style</a:t>
            </a:r>
          </a:p>
        </p:txBody>
      </p:sp>
    </p:spTree>
    <p:extLst>
      <p:ext uri="{BB962C8B-B14F-4D97-AF65-F5344CB8AC3E}">
        <p14:creationId xmlns:p14="http://schemas.microsoft.com/office/powerpoint/2010/main" val="1090601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4/27/2025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88136" y="1463040"/>
            <a:ext cx="10789920" cy="48463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548640"/>
            <a:ext cx="10789920" cy="914400"/>
          </a:xfrm>
        </p:spPr>
        <p:txBody>
          <a:bodyPr anchor="t" anchorCtr="0">
            <a:normAutofit/>
          </a:bodyPr>
          <a:lstStyle>
            <a:lvl1pPr>
              <a:defRPr sz="3600"/>
            </a:lvl1pPr>
          </a:lstStyle>
          <a:p>
            <a:r>
              <a:rPr lang="en-US" dirty="0"/>
              <a:t>Click to edit Master title style</a:t>
            </a:r>
          </a:p>
        </p:txBody>
      </p:sp>
      <p:cxnSp>
        <p:nvCxnSpPr>
          <p:cNvPr id="7" name="Straight Connector 6">
            <a:extLst>
              <a:ext uri="{FF2B5EF4-FFF2-40B4-BE49-F238E27FC236}">
                <a16:creationId xmlns:a16="http://schemas.microsoft.com/office/drawing/2014/main" id="{86576926-0AFD-7055-19F8-9C7B8A99E740}"/>
              </a:ext>
            </a:extLst>
          </p:cNvPr>
          <p:cNvCxnSpPr>
            <a:cxnSpLocks/>
          </p:cNvCxnSpPr>
          <p:nvPr userDrawn="1"/>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99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4/27/2025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5852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2770649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4/27/2025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9004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4/27/2025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1088136"/>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325112" cy="245479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529717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4/27/2025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088136"/>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3813048" cy="355701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25335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4/27/2025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88136"/>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145582" cy="4638825"/>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584242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4/27/2025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108813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142232" cy="4940661"/>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79812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4/27/2025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41C2A03E-063B-0399-48E7-04FD456A6A93}"/>
              </a:ext>
            </a:extLst>
          </p:cNvPr>
          <p:cNvCxnSpPr>
            <a:cxnSpLocks/>
          </p:cNvCxnSpPr>
          <p:nvPr/>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A87C6C2-2F35-2349-7733-859C0E7DDAFC}"/>
              </a:ext>
            </a:extLst>
          </p:cNvPr>
          <p:cNvCxnSpPr>
            <a:cxnSpLocks/>
          </p:cNvCxnSpPr>
          <p:nvPr userDrawn="1"/>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019040" y="548640"/>
            <a:ext cx="69596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548640"/>
            <a:ext cx="3494314" cy="5719639"/>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7843722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Photo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4/27/2025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090940" y="6389688"/>
            <a:ext cx="3474720"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B4877F01-A929-FA99-96D9-80A84DCCBBC1}"/>
              </a:ext>
            </a:extLst>
          </p:cNvPr>
          <p:cNvCxnSpPr>
            <a:cxnSpLocks/>
          </p:cNvCxnSpPr>
          <p:nvPr/>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83064DD-D4BF-D92B-903A-E30DDDC7B895}"/>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212080"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212080" y="548640"/>
            <a:ext cx="6093225" cy="1143000"/>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13679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Photo 2">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88136" y="6389688"/>
            <a:ext cx="914400" cy="365125"/>
          </a:xfrm>
        </p:spPr>
        <p:txBody>
          <a:bodyPr/>
          <a:lstStyle/>
          <a:p>
            <a:fld id="{9C4109C0-CC82-467C-B6E8-62D4D3634E2A}" type="datetime1">
              <a:rPr lang="en-US" smtClean="0"/>
              <a:t>4/27/2025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51DA2515-5AEE-9413-3515-A00204840354}"/>
              </a:ext>
            </a:extLst>
          </p:cNvPr>
          <p:cNvCxnSpPr>
            <a:cxnSpLocks/>
          </p:cNvCxnSpPr>
          <p:nvPr/>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D70FDFA-4030-887C-559C-1FADB47BC66E}"/>
              </a:ext>
            </a:extLst>
          </p:cNvPr>
          <p:cNvCxnSpPr>
            <a:cxnSpLocks/>
          </p:cNvCxnSpPr>
          <p:nvPr userDrawn="1"/>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a:blip r:embed="rId2" cstate="screen">
              <a:alphaModFix amt="80000"/>
              <a:extLst>
                <a:ext uri="{28A0092B-C50C-407E-A947-70E740481C1C}">
                  <a14:useLocalDpi xmlns:a14="http://schemas.microsoft.com/office/drawing/2010/main"/>
                </a:ext>
              </a:extLst>
            </a:blip>
            <a:stretch>
              <a:fillRect l="133" r="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88136"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6035040" cy="1143000"/>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578479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88136"/>
            <a:ext cx="10058400" cy="4023360"/>
          </a:xfrm>
        </p:spPr>
        <p:txBody>
          <a:bodyPr anchor="t">
            <a:noAutofit/>
          </a:bodyPr>
          <a:lstStyle>
            <a:lvl1pPr algn="l">
              <a:defRPr sz="8000" cap="all" baseline="0"/>
            </a:lvl1pPr>
          </a:lstStyle>
          <a:p>
            <a:r>
              <a:rPr lang="en-US" dirty="0"/>
              <a:t>Click to edit Master title style</a:t>
            </a:r>
          </a:p>
        </p:txBody>
      </p:sp>
    </p:spTree>
    <p:extLst>
      <p:ext uri="{BB962C8B-B14F-4D97-AF65-F5344CB8AC3E}">
        <p14:creationId xmlns:p14="http://schemas.microsoft.com/office/powerpoint/2010/main" val="3923612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Photo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4/27/2025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090940" y="6389688"/>
            <a:ext cx="2651760"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5" name="Straight Connector 4">
            <a:extLst>
              <a:ext uri="{FF2B5EF4-FFF2-40B4-BE49-F238E27FC236}">
                <a16:creationId xmlns:a16="http://schemas.microsoft.com/office/drawing/2014/main" id="{434EC6C7-7368-6B1B-8B75-3564428D23D7}"/>
              </a:ext>
            </a:extLst>
          </p:cNvPr>
          <p:cNvCxnSpPr>
            <a:cxnSpLocks/>
          </p:cNvCxnSpPr>
          <p:nvPr/>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142DC77-D245-134E-AF98-C98164AD00C5}"/>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60" y="1554480"/>
            <a:ext cx="685800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60" y="548640"/>
            <a:ext cx="6858000" cy="932688"/>
          </a:xfrm>
        </p:spPr>
        <p:txBody>
          <a:bodyPr anchor="t"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2967373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Photo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88136" y="6391656"/>
            <a:ext cx="2743200" cy="365125"/>
          </a:xfrm>
        </p:spPr>
        <p:txBody>
          <a:bodyPr/>
          <a:lstStyle/>
          <a:p>
            <a:fld id="{D1F1191D-5EC4-40DF-9DB6-A6385AB88B55}" type="datetime1">
              <a:rPr lang="en-US" smtClean="0"/>
              <a:t>4/27/2025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27C2C824-3E44-D93C-CE0D-441A10DAB07F}"/>
              </a:ext>
            </a:extLst>
          </p:cNvPr>
          <p:cNvCxnSpPr>
            <a:cxnSpLocks/>
          </p:cNvCxnSpPr>
          <p:nvPr/>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88136" y="1554480"/>
            <a:ext cx="640080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6400800" cy="932688"/>
          </a:xfrm>
        </p:spPr>
        <p:txBody>
          <a:bodyPr anchor="t"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0673194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Photo 5">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4" name="Straight Connector 3">
            <a:extLst>
              <a:ext uri="{FF2B5EF4-FFF2-40B4-BE49-F238E27FC236}">
                <a16:creationId xmlns:a16="http://schemas.microsoft.com/office/drawing/2014/main" id="{70E05320-D280-0DDC-5A3D-55FA53CC9690}"/>
              </a:ext>
            </a:extLst>
          </p:cNvPr>
          <p:cNvCxnSpPr>
            <a:cxnSpLocks/>
          </p:cNvCxnSpPr>
          <p:nvPr userDrawn="1"/>
        </p:nvCxnSpPr>
        <p:spPr>
          <a:xfrm>
            <a:off x="11387805" y="701041"/>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0"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0" y="584339"/>
            <a:ext cx="4297680" cy="1527048"/>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031112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Photo 6">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1005840" cy="365125"/>
          </a:xfrm>
        </p:spPr>
        <p:txBody>
          <a:bodyPr/>
          <a:lstStyle/>
          <a:p>
            <a:fld id="{41D22668-A3AE-429F-A351-A1583BA90793}"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364F26EF-3B60-EBB9-D4CC-E416D4E0BCCE}"/>
              </a:ext>
            </a:extLst>
          </p:cNvPr>
          <p:cNvCxnSpPr>
            <a:cxnSpLocks/>
          </p:cNvCxnSpPr>
          <p:nvPr userDrawn="1"/>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4361688" cy="1527048"/>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482525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tent Photo 7">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3FFF24A-6C99-5C52-1A9E-398DAAC8D627}"/>
              </a:ext>
            </a:extLst>
          </p:cNvPr>
          <p:cNvCxnSpPr>
            <a:cxnSpLocks/>
          </p:cNvCxnSpPr>
          <p:nvPr/>
        </p:nvCxnSpPr>
        <p:spPr>
          <a:xfrm>
            <a:off x="11387805" y="4572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024929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ent Photo 8">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1005840" cy="365125"/>
          </a:xfrm>
        </p:spPr>
        <p:txBody>
          <a:bodyPr/>
          <a:lstStyle/>
          <a:p>
            <a:fld id="{46C70014-48FC-4647-9615-BBD39F98887D}"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E9BE6C7B-B23D-94FE-E3F3-A80680127208}"/>
              </a:ext>
            </a:extLst>
          </p:cNvPr>
          <p:cNvCxnSpPr>
            <a:cxnSpLocks/>
          </p:cNvCxnSpPr>
          <p:nvPr/>
        </p:nvCxnSpPr>
        <p:spPr>
          <a:xfrm>
            <a:off x="0" y="4572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1380744"/>
            <a:ext cx="4572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320040"/>
            <a:ext cx="4572000"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07883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tent Photo 9">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4/27/2025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5" name="Straight Connector 4">
            <a:extLst>
              <a:ext uri="{FF2B5EF4-FFF2-40B4-BE49-F238E27FC236}">
                <a16:creationId xmlns:a16="http://schemas.microsoft.com/office/drawing/2014/main" id="{891524CB-0A95-ECE6-FDBD-92F5801F67AF}"/>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60753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Photo 10">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731520" cy="365125"/>
          </a:xfrm>
        </p:spPr>
        <p:txBody>
          <a:bodyPr/>
          <a:lstStyle/>
          <a:p>
            <a:fld id="{E635C43F-DBB1-4D83-B442-E1529AA900C2}"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874520" y="6455664"/>
            <a:ext cx="1828800"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38034AC6-D67E-1CDF-7062-5AA25E8DE089}"/>
              </a:ext>
            </a:extLst>
          </p:cNvPr>
          <p:cNvCxnSpPr>
            <a:cxnSpLocks/>
          </p:cNvCxnSpPr>
          <p:nvPr/>
        </p:nvCxnSpPr>
        <p:spPr>
          <a:xfrm>
            <a:off x="0" y="649224"/>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83413"/>
            <a:ext cx="3401568" cy="1527048"/>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7485923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tent Photo 1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570668EC-7C4A-E2C9-9B4E-461B96635B0F}"/>
              </a:ext>
            </a:extLst>
          </p:cNvPr>
          <p:cNvCxnSpPr>
            <a:cxnSpLocks/>
          </p:cNvCxnSpPr>
          <p:nvPr/>
        </p:nvCxnSpPr>
        <p:spPr>
          <a:xfrm>
            <a:off x="11387805" y="119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38160" y="3099816"/>
            <a:ext cx="3200400"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0" y="1078992"/>
            <a:ext cx="3200400" cy="1942773"/>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6398978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ntent Photo 1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6308D8B-26D8-742E-6485-0E6D1184D47F}"/>
              </a:ext>
              <a:ext uri="{C183D7F6-B498-43B3-948B-1728B52AA6E4}">
                <adec:decorative xmlns:adec="http://schemas.microsoft.com/office/drawing/2017/decorative" val="1"/>
              </a:ext>
            </a:extLst>
          </p:cNvPr>
          <p:cNvCxnSpPr>
            <a:cxnSpLocks/>
          </p:cNvCxnSpPr>
          <p:nvPr/>
        </p:nvCxnSpPr>
        <p:spPr>
          <a:xfrm>
            <a:off x="0" y="5107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012268"/>
            <a:ext cx="3739896" cy="1390330"/>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573879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4">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lvl1pPr>
              <a:defRPr>
                <a:solidFill>
                  <a:schemeClr val="tx1"/>
                </a:solidFill>
              </a:defRPr>
            </a:lvl1pPr>
          </a:lstStyle>
          <a:p>
            <a:fld id="{2ABAD28B-DD56-4B56-883A-96608C765E28}" type="datetimeFigureOut">
              <a:rPr lang="en-US" smtClean="0"/>
              <a:pPr/>
              <a:t>4/27/2025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lvl1pPr>
              <a:defRPr>
                <a:solidFill>
                  <a:schemeClr val="tx1"/>
                </a:solidFill>
              </a:defRPr>
            </a:lvl1pPr>
          </a:lstStyle>
          <a:p>
            <a:fld id="{7DF5BAF5-ABAB-4575-8E56-D109A3D17F9F}" type="slidenum">
              <a:rPr lang="en-US" smtClean="0"/>
              <a:pPr/>
              <a:t>‹#›</a:t>
            </a:fld>
            <a:endParaRPr lang="en-US" dirty="0"/>
          </a:p>
        </p:txBody>
      </p:sp>
      <p:cxnSp>
        <p:nvCxnSpPr>
          <p:cNvPr id="7" name="Straight Connector 6">
            <a:extLst>
              <a:ext uri="{FF2B5EF4-FFF2-40B4-BE49-F238E27FC236}">
                <a16:creationId xmlns:a16="http://schemas.microsoft.com/office/drawing/2014/main" id="{56DF8F99-9559-4D6A-CBFA-042739C38157}"/>
              </a:ext>
              <a:ext uri="{C183D7F6-B498-43B3-948B-1728B52AA6E4}">
                <adec:decorative xmlns:adec="http://schemas.microsoft.com/office/drawing/2017/decorative" val="1"/>
              </a:ext>
            </a:extLst>
          </p:cNvPr>
          <p:cNvCxnSpPr>
            <a:cxnSpLocks/>
          </p:cNvCxnSpPr>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4158DF-756B-260C-69DA-D76C163B7274}"/>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82296" y="64008"/>
            <a:ext cx="12015216" cy="5120640"/>
          </a:xfrm>
        </p:spPr>
        <p:txBody>
          <a:bodyPr anchor="t">
            <a:noAutofit/>
          </a:bodyPr>
          <a:lstStyle>
            <a:lvl1pPr algn="l">
              <a:defRPr sz="115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42861494"/>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tent Photo 13">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9AA66C5-FE79-8172-5991-B9E2580EA4DC}"/>
              </a:ext>
              <a:ext uri="{C183D7F6-B498-43B3-948B-1728B52AA6E4}">
                <adec:decorative xmlns:adec="http://schemas.microsoft.com/office/drawing/2017/decorative" val="1"/>
              </a:ext>
            </a:extLst>
          </p:cNvPr>
          <p:cNvCxnSpPr>
            <a:cxnSpLocks/>
          </p:cNvCxnSpPr>
          <p:nvPr userDrawn="1"/>
        </p:nvCxnSpPr>
        <p:spPr>
          <a:xfrm>
            <a:off x="0" y="4254781"/>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1480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4162318"/>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277871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1088136"/>
            <a:ext cx="7772400" cy="1892808"/>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1088136"/>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84073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tent Photo 15">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57402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ntent Photo 16">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9489BE89-EA6C-3872-3192-502F1D8DD38A}"/>
              </a:ext>
              <a:ext uri="{C183D7F6-B498-43B3-948B-1728B52AA6E4}">
                <adec:decorative xmlns:adec="http://schemas.microsoft.com/office/drawing/2017/decorative" val="1"/>
              </a:ext>
            </a:extLst>
          </p:cNvPr>
          <p:cNvCxnSpPr>
            <a:cxnSpLocks/>
          </p:cNvCxnSpPr>
          <p:nvPr userDrawn="1"/>
        </p:nvCxnSpPr>
        <p:spPr>
          <a:xfrm>
            <a:off x="0" y="649224"/>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088136" y="2290890"/>
            <a:ext cx="4672584" cy="4041648"/>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39"/>
            <a:ext cx="4672584" cy="145389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1325627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ntent Photo 17">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4/27/2025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ACAAA201-D652-2C16-88AF-7DCC4657B3B7}"/>
              </a:ext>
              <a:ext uri="{C183D7F6-B498-43B3-948B-1728B52AA6E4}">
                <adec:decorative xmlns:adec="http://schemas.microsoft.com/office/drawing/2017/decorative" val="1"/>
              </a:ext>
            </a:extLst>
          </p:cNvPr>
          <p:cNvCxnSpPr>
            <a:cxnSpLocks/>
          </p:cNvCxnSpPr>
          <p:nvPr/>
        </p:nvCxnSpPr>
        <p:spPr>
          <a:xfrm>
            <a:off x="0" y="66499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088136" y="2295144"/>
            <a:ext cx="3490176" cy="4041648"/>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50217"/>
            <a:ext cx="3657603" cy="1453896"/>
          </a:xfrm>
        </p:spPr>
        <p:txBody>
          <a:bodyPr anchor="t">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3153514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Big Number 1">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5AD3D17-73C9-402C-91E7-BA73E6829C50}" type="datetime1">
              <a:rPr lang="en-US" smtClean="0"/>
              <a:pPr/>
              <a:t>4/27/2025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EA84DB20-94E7-1E79-B65B-67C6158DB14C}"/>
              </a:ext>
              <a:ext uri="{C183D7F6-B498-43B3-948B-1728B52AA6E4}">
                <adec:decorative xmlns:adec="http://schemas.microsoft.com/office/drawing/2017/decorative" val="1"/>
              </a:ext>
            </a:extLst>
          </p:cNvPr>
          <p:cNvCxnSpPr>
            <a:cxnSpLocks/>
          </p:cNvCxnSpPr>
          <p:nvPr/>
        </p:nvCxnSpPr>
        <p:spPr>
          <a:xfrm>
            <a:off x="11387805" y="5715000"/>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0820" y="4572000"/>
            <a:ext cx="9930384" cy="1353312"/>
          </a:xfrm>
        </p:spPr>
        <p:txBody>
          <a:bodyPr anchor="b" anchorCtr="0">
            <a:normAutofit/>
          </a:bodyPr>
          <a:lstStyle>
            <a:lvl1pPr marL="0" indent="0" algn="r">
              <a:buNone/>
              <a:defRPr sz="280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64008"/>
            <a:ext cx="10003068" cy="4334256"/>
          </a:xfrm>
        </p:spPr>
        <p:txBody>
          <a:bodyPr anchor="b" anchorCtr="0">
            <a:normAutofit/>
          </a:bodyPr>
          <a:lstStyle>
            <a:lvl1pPr algn="r">
              <a:defRPr sz="23200">
                <a:solidFill>
                  <a:schemeClr val="bg1"/>
                </a:solidFill>
              </a:defRPr>
            </a:lvl1pPr>
          </a:lstStyle>
          <a:p>
            <a:r>
              <a:rPr lang="en-US" dirty="0"/>
              <a:t>##%</a:t>
            </a:r>
          </a:p>
        </p:txBody>
      </p:sp>
    </p:spTree>
    <p:extLst>
      <p:ext uri="{BB962C8B-B14F-4D97-AF65-F5344CB8AC3E}">
        <p14:creationId xmlns:p14="http://schemas.microsoft.com/office/powerpoint/2010/main" val="42448482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Number 2">
    <p:bg>
      <p:bgRef idx="1001">
        <a:schemeClr val="bg1"/>
      </p:bgRef>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77A7CDD-9512-40CC-9351-FC0DE186CFBD}" type="datetime1">
              <a:rPr lang="en-US" smtClean="0"/>
              <a:pPr/>
              <a:t>4/27/2025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16106665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603504"/>
            <a:ext cx="10015728" cy="3694176"/>
          </a:xfrm>
        </p:spPr>
        <p:txBody>
          <a:bodyPr anchor="b" anchorCtr="0">
            <a:normAutofit/>
          </a:bodyPr>
          <a:lstStyle>
            <a:lvl1pPr algn="l">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297680"/>
            <a:ext cx="7525512" cy="1545336"/>
          </a:xfrm>
        </p:spPr>
        <p:txBody>
          <a:bodyPr anchor="b" anchorCtr="0">
            <a:normAutofit/>
          </a:bodyPr>
          <a:lstStyle>
            <a:lvl1pPr marL="0" indent="0" algn="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4/27/2025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8" name="Straight Connector 7">
            <a:extLst>
              <a:ext uri="{FF2B5EF4-FFF2-40B4-BE49-F238E27FC236}">
                <a16:creationId xmlns:a16="http://schemas.microsoft.com/office/drawing/2014/main" id="{9F3356AB-92B4-2E32-E065-92ED999EF178}"/>
              </a:ext>
              <a:ext uri="{C183D7F6-B498-43B3-948B-1728B52AA6E4}">
                <adec:decorative xmlns:adec="http://schemas.microsoft.com/office/drawing/2017/decorative" val="1"/>
              </a:ext>
            </a:extLst>
          </p:cNvPr>
          <p:cNvCxnSpPr>
            <a:cxnSpLocks/>
          </p:cNvCxnSpPr>
          <p:nvPr/>
        </p:nvCxnSpPr>
        <p:spPr>
          <a:xfrm>
            <a:off x="0" y="146824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0F42ED-4F52-64D0-427B-A8B5EA4A6A5C}"/>
              </a:ext>
              <a:ext uri="{C183D7F6-B498-43B3-948B-1728B52AA6E4}">
                <adec:decorative xmlns:adec="http://schemas.microsoft.com/office/drawing/2017/decorative" val="1"/>
              </a:ext>
            </a:extLst>
          </p:cNvPr>
          <p:cNvCxnSpPr>
            <a:cxnSpLocks/>
          </p:cNvCxnSpPr>
          <p:nvPr userDrawn="1"/>
        </p:nvCxnSpPr>
        <p:spPr>
          <a:xfrm>
            <a:off x="0" y="146824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256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4/27/2025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56C8E310-975A-20DE-3DE1-1E3550B3715D}"/>
              </a:ext>
              <a:ext uri="{C183D7F6-B498-43B3-948B-1728B52AA6E4}">
                <adec:decorative xmlns:adec="http://schemas.microsoft.com/office/drawing/2017/decorative" val="1"/>
              </a:ext>
            </a:extLst>
          </p:cNvPr>
          <p:cNvCxnSpPr>
            <a:cxnSpLocks/>
          </p:cNvCxnSpPr>
          <p:nvPr/>
        </p:nvCxnSpPr>
        <p:spPr>
          <a:xfrm>
            <a:off x="0" y="82833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603504"/>
            <a:ext cx="8266176" cy="5605272"/>
          </a:xfrm>
        </p:spPr>
        <p:txBody>
          <a:bodyPr anchor="t" anchorCtr="0">
            <a:noAutofit/>
          </a:bodyPr>
          <a:lstStyle>
            <a:lvl1pPr marL="0" indent="0">
              <a:lnSpc>
                <a:spcPct val="100000"/>
              </a:lnSpc>
              <a:buNone/>
              <a:defRPr sz="4800" b="1" cap="all" baseline="0"/>
            </a:lvl1pPr>
            <a:lvl2pPr marL="228600" indent="0">
              <a:lnSpc>
                <a:spcPct val="100000"/>
              </a:lnSpc>
              <a:buNone/>
              <a:defRPr sz="4400" b="1" cap="all" baseline="0"/>
            </a:lvl2pPr>
            <a:lvl3pPr marL="457200" indent="0">
              <a:lnSpc>
                <a:spcPct val="100000"/>
              </a:lnSpc>
              <a:buNone/>
              <a:defRPr sz="4000" b="1" cap="all" baseline="0"/>
            </a:lvl3pPr>
            <a:lvl4pPr marL="685800" indent="0">
              <a:lnSpc>
                <a:spcPct val="100000"/>
              </a:lnSpc>
              <a:buNone/>
              <a:defRPr sz="3600" b="1" cap="all" baseline="0"/>
            </a:lvl4pPr>
            <a:lvl5pPr marL="914400" indent="0">
              <a:lnSpc>
                <a:spcPct val="100000"/>
              </a:lnSpc>
              <a:buNone/>
              <a:defRPr sz="3200" b="1" cap="all" baseline="0"/>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20686434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4/27/2025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11BEEA6-BB3D-6FE2-25CB-47F170CF0667}"/>
              </a:ext>
              <a:ext uri="{C183D7F6-B498-43B3-948B-1728B52AA6E4}">
                <adec:decorative xmlns:adec="http://schemas.microsoft.com/office/drawing/2017/decorative" val="1"/>
              </a:ext>
            </a:extLst>
          </p:cNvPr>
          <p:cNvCxnSpPr>
            <a:cxnSpLocks/>
          </p:cNvCxnSpPr>
          <p:nvPr/>
        </p:nvCxnSpPr>
        <p:spPr>
          <a:xfrm>
            <a:off x="0" y="5107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1160799"/>
            <a:ext cx="8266176" cy="4142232"/>
          </a:xfrm>
        </p:spPr>
        <p:txBody>
          <a:bodyPr anchor="b">
            <a:noAutofit/>
          </a:bodyPr>
          <a:lstStyle>
            <a:lvl1pPr marL="0" indent="0">
              <a:lnSpc>
                <a:spcPct val="100000"/>
              </a:lnSpc>
              <a:buNone/>
              <a:defRPr sz="4800" b="1"/>
            </a:lvl1pPr>
            <a:lvl2pPr marL="228600" indent="0">
              <a:lnSpc>
                <a:spcPct val="100000"/>
              </a:lnSpc>
              <a:buNone/>
              <a:defRPr sz="4000" b="1"/>
            </a:lvl2pPr>
            <a:lvl3pPr marL="457200" indent="0">
              <a:lnSpc>
                <a:spcPct val="100000"/>
              </a:lnSpc>
              <a:buNone/>
              <a:defRPr sz="3600" b="1"/>
            </a:lvl3pPr>
            <a:lvl4pPr marL="685800" indent="0">
              <a:lnSpc>
                <a:spcPct val="100000"/>
              </a:lnSpc>
              <a:buNone/>
              <a:defRPr sz="3200" b="1"/>
            </a:lvl4pPr>
            <a:lvl5pPr marL="914400" indent="0">
              <a:lnSpc>
                <a:spcPct val="100000"/>
              </a:lnSpc>
              <a:buNone/>
              <a:defRPr sz="28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59334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134829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4/27/2025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914400"/>
            <a:ext cx="9418320" cy="5070068"/>
          </a:xfrm>
        </p:spPr>
        <p:txBody>
          <a:bodyPr anchor="t">
            <a:noAutofit/>
          </a:bodyPr>
          <a:lstStyle>
            <a:lvl1pPr marL="0" indent="0">
              <a:lnSpc>
                <a:spcPct val="100000"/>
              </a:lnSpc>
              <a:buNone/>
              <a:defRPr sz="54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48076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4/27/2025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52949BEA-90AC-BE5F-28A7-80D65BD19B42}"/>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r">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54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21064856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4">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63035D-22A0-4334-A9AE-2457016C8B47}" type="datetime1">
              <a:rPr lang="en-US" smtClean="0"/>
              <a:pPr/>
              <a:t>4/27/2025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t" anchorCtr="0">
            <a:normAutofit/>
          </a:bodyPr>
          <a:lstStyle>
            <a:lvl1pPr algn="l">
              <a:lnSpc>
                <a:spcPct val="100000"/>
              </a:lnSpc>
              <a:defRPr sz="48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2114194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ote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4/27/2025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29F8509F-2652-8D73-2320-6F2440E44F18}"/>
              </a:ext>
              <a:ext uri="{C183D7F6-B498-43B3-948B-1728B52AA6E4}">
                <adec:decorative xmlns:adec="http://schemas.microsoft.com/office/drawing/2017/decorative" val="1"/>
              </a:ext>
            </a:extLst>
          </p:cNvPr>
          <p:cNvCxnSpPr>
            <a:cxnSpLocks/>
          </p:cNvCxnSpPr>
          <p:nvPr userDrawn="1"/>
        </p:nvCxnSpPr>
        <p:spPr>
          <a:xfrm>
            <a:off x="11387805" y="57268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6568" y="5431536"/>
            <a:ext cx="9198864" cy="466344"/>
          </a:xfrm>
        </p:spPr>
        <p:txBody>
          <a:bodyPr anchor="ctr">
            <a:normAutofit/>
          </a:bodyPr>
          <a:lstStyle>
            <a:lvl1pPr marL="0" indent="0" algn="r">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6568" y="1188720"/>
            <a:ext cx="9198864" cy="3291840"/>
          </a:xfrm>
        </p:spPr>
        <p:txBody>
          <a:bodyPr anchor="ctr" anchorCtr="0">
            <a:normAutofit/>
          </a:bodyPr>
          <a:lstStyle>
            <a:lvl1pPr algn="ctr">
              <a:lnSpc>
                <a:spcPct val="100000"/>
              </a:lnSpc>
              <a:defRPr sz="4800" b="1" cap="all" baseline="0"/>
            </a:lvl1pPr>
          </a:lstStyle>
          <a:p>
            <a:r>
              <a:rPr lang="en-US" dirty="0"/>
              <a:t>Click to edit Quote</a:t>
            </a:r>
          </a:p>
        </p:txBody>
      </p:sp>
    </p:spTree>
    <p:extLst>
      <p:ext uri="{BB962C8B-B14F-4D97-AF65-F5344CB8AC3E}">
        <p14:creationId xmlns:p14="http://schemas.microsoft.com/office/powerpoint/2010/main" val="1670115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3">
    <p:bg>
      <p:bgRef idx="1002">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DF8418BD-2BA9-41CB-AB89-625779A7563D}" type="datetime1">
              <a:rPr lang="en-US" smtClean="0"/>
              <a:pPr/>
              <a:t>4/27/2025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088136" y="5669280"/>
            <a:ext cx="8961120" cy="466344"/>
          </a:xfrm>
        </p:spPr>
        <p:txBody>
          <a:bodyPr anchor="ctr">
            <a:normAutofit/>
          </a:bodyPr>
          <a:lstStyle>
            <a:lvl1pPr marL="0" indent="0" algn="l">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1088136"/>
            <a:ext cx="8961120" cy="3169920"/>
          </a:xfrm>
        </p:spPr>
        <p:txBody>
          <a:bodyPr anchor="t" anchorCtr="0">
            <a:normAutofit/>
          </a:bodyPr>
          <a:lstStyle>
            <a:lvl1pPr algn="l">
              <a:lnSpc>
                <a:spcPct val="100000"/>
              </a:lnSpc>
              <a:defRPr sz="48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8597492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Autofit/>
          </a:bodyPr>
          <a:lstStyle>
            <a:lvl1pPr>
              <a:defRPr sz="4000" cap="none" baseline="0"/>
            </a:lvl1pPr>
          </a:lstStyle>
          <a:p>
            <a:r>
              <a:rPr lang="en-US"/>
              <a:t>Click to edit Master title style</a:t>
            </a:r>
            <a:endParaRPr lang="en-US" dirty="0"/>
          </a:p>
        </p:txBody>
      </p:sp>
    </p:spTree>
    <p:extLst>
      <p:ext uri="{BB962C8B-B14F-4D97-AF65-F5344CB8AC3E}">
        <p14:creationId xmlns:p14="http://schemas.microsoft.com/office/powerpoint/2010/main" val="3360230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Autofit/>
          </a:bodyPr>
          <a:lstStyle>
            <a:lvl1pPr>
              <a:defRPr sz="4000" cap="none" baseline="0"/>
            </a:lvl1pPr>
          </a:lstStyle>
          <a:p>
            <a:r>
              <a:rPr lang="en-US"/>
              <a:t>Click to edit Master title style</a:t>
            </a:r>
            <a:endParaRPr lang="en-US" dirty="0"/>
          </a:p>
        </p:txBody>
      </p:sp>
    </p:spTree>
    <p:extLst>
      <p:ext uri="{BB962C8B-B14F-4D97-AF65-F5344CB8AC3E}">
        <p14:creationId xmlns:p14="http://schemas.microsoft.com/office/powerpoint/2010/main" val="19840273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normAutofit/>
          </a:bodyPr>
          <a:lstStyle>
            <a:lvl1pPr>
              <a:defRPr sz="4000"/>
            </a:lvl1pPr>
          </a:lstStyle>
          <a:p>
            <a:r>
              <a:rPr lang="en-US" dirty="0"/>
              <a:t>Click to edit Master title style</a:t>
            </a:r>
          </a:p>
        </p:txBody>
      </p:sp>
    </p:spTree>
    <p:extLst>
      <p:ext uri="{BB962C8B-B14F-4D97-AF65-F5344CB8AC3E}">
        <p14:creationId xmlns:p14="http://schemas.microsoft.com/office/powerpoint/2010/main" val="16438453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4/27/2025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1088136"/>
            <a:ext cx="6440258" cy="5220588"/>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088136" y="2845641"/>
            <a:ext cx="3595634" cy="345874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088136" y="1088136"/>
            <a:ext cx="3595634" cy="1757505"/>
          </a:xfrm>
        </p:spPr>
        <p:txBody>
          <a:bodyPr anchor="t">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9206157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4/27/2025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1088136"/>
            <a:ext cx="6519080" cy="5248655"/>
          </a:xfr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088136" y="3300449"/>
            <a:ext cx="3585586" cy="296032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088136" y="1088136"/>
            <a:ext cx="3595634" cy="2212313"/>
          </a:xfrm>
        </p:spPr>
        <p:txBody>
          <a:bodyPr anchor="t">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422964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dirty="0"/>
              <a:t>Click to edit Master title style</a:t>
            </a:r>
          </a:p>
        </p:txBody>
      </p:sp>
    </p:spTree>
    <p:extLst>
      <p:ext uri="{BB962C8B-B14F-4D97-AF65-F5344CB8AC3E}">
        <p14:creationId xmlns:p14="http://schemas.microsoft.com/office/powerpoint/2010/main" val="16907787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4/27/2025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088136" y="2743200"/>
            <a:ext cx="10015728"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7342307" cy="1133856"/>
          </a:xfrm>
        </p:spPr>
        <p:txBody>
          <a:bodyPr anchor="t" anchorCtr="0">
            <a:noAutofit/>
          </a:bodyPr>
          <a:lstStyle>
            <a:lvl1pPr>
              <a:defRPr sz="6000" cap="all" baseline="0"/>
            </a:lvl1pPr>
          </a:lstStyle>
          <a:p>
            <a:r>
              <a:rPr lang="en-US"/>
              <a:t>Click to edit Master title style</a:t>
            </a:r>
            <a:endParaRPr lang="en-US" dirty="0"/>
          </a:p>
        </p:txBody>
      </p:sp>
    </p:spTree>
    <p:extLst>
      <p:ext uri="{BB962C8B-B14F-4D97-AF65-F5344CB8AC3E}">
        <p14:creationId xmlns:p14="http://schemas.microsoft.com/office/powerpoint/2010/main" val="850334043"/>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4/27/2025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088136" y="3383280"/>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8430767" cy="1842020"/>
          </a:xfrm>
        </p:spPr>
        <p:txBody>
          <a:bodyPr anchor="t" anchorCtr="0">
            <a:noAutofit/>
          </a:bodyPr>
          <a:lstStyle>
            <a:lvl1pPr>
              <a:defRPr sz="6000" cap="all" baseline="0"/>
            </a:lvl1pPr>
          </a:lstStyle>
          <a:p>
            <a:r>
              <a:rPr lang="en-US"/>
              <a:t>Click to edit Master title style</a:t>
            </a:r>
            <a:endParaRPr lang="en-US" dirty="0"/>
          </a:p>
        </p:txBody>
      </p:sp>
    </p:spTree>
    <p:extLst>
      <p:ext uri="{BB962C8B-B14F-4D97-AF65-F5344CB8AC3E}">
        <p14:creationId xmlns:p14="http://schemas.microsoft.com/office/powerpoint/2010/main" val="1189101307"/>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a:t>Click to edit Master title style</a:t>
            </a:r>
            <a:endParaRPr lang="en-US" dirty="0"/>
          </a:p>
        </p:txBody>
      </p:sp>
    </p:spTree>
    <p:extLst>
      <p:ext uri="{BB962C8B-B14F-4D97-AF65-F5344CB8AC3E}">
        <p14:creationId xmlns:p14="http://schemas.microsoft.com/office/powerpoint/2010/main" val="11874747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9F7B519-6BB5-2674-4997-32E67EA6EA2E}"/>
              </a:ext>
            </a:extLst>
          </p:cNvPr>
          <p:cNvGrpSpPr/>
          <p:nvPr userDrawn="1"/>
        </p:nvGrpSpPr>
        <p:grpSpPr>
          <a:xfrm>
            <a:off x="508961" y="2809202"/>
            <a:ext cx="5351170" cy="1851618"/>
            <a:chOff x="628743" y="2971312"/>
            <a:chExt cx="3364412" cy="1164157"/>
          </a:xfrm>
        </p:grpSpPr>
        <p:pic>
          <p:nvPicPr>
            <p:cNvPr id="6" name="Picture 5">
              <a:extLst>
                <a:ext uri="{FF2B5EF4-FFF2-40B4-BE49-F238E27FC236}">
                  <a16:creationId xmlns:a16="http://schemas.microsoft.com/office/drawing/2014/main" id="{A53DD6FE-587B-03E4-CC90-32A4B94253C8}"/>
                </a:ext>
              </a:extLst>
            </p:cNvPr>
            <p:cNvPicPr>
              <a:picLocks noChangeAspect="1"/>
            </p:cNvPicPr>
            <p:nvPr/>
          </p:nvPicPr>
          <p:blipFill rotWithShape="1">
            <a:blip r:embed="rId2"/>
            <a:srcRect r="70052"/>
            <a:stretch/>
          </p:blipFill>
          <p:spPr>
            <a:xfrm>
              <a:off x="628743" y="3072662"/>
              <a:ext cx="889706" cy="961456"/>
            </a:xfrm>
            <a:prstGeom prst="rect">
              <a:avLst/>
            </a:prstGeom>
          </p:spPr>
        </p:pic>
        <p:pic>
          <p:nvPicPr>
            <p:cNvPr id="7" name="Picture 6">
              <a:extLst>
                <a:ext uri="{FF2B5EF4-FFF2-40B4-BE49-F238E27FC236}">
                  <a16:creationId xmlns:a16="http://schemas.microsoft.com/office/drawing/2014/main" id="{19AE15C5-A8FF-8460-6CFA-D6A580AB2A43}"/>
                </a:ext>
              </a:extLst>
            </p:cNvPr>
            <p:cNvPicPr>
              <a:picLocks noChangeAspect="1"/>
            </p:cNvPicPr>
            <p:nvPr/>
          </p:nvPicPr>
          <p:blipFill rotWithShape="1">
            <a:blip r:embed="rId2"/>
            <a:srcRect l="33741"/>
            <a:stretch/>
          </p:blipFill>
          <p:spPr>
            <a:xfrm>
              <a:off x="1609701" y="2971312"/>
              <a:ext cx="2383454" cy="1164157"/>
            </a:xfrm>
            <a:prstGeom prst="rect">
              <a:avLst/>
            </a:prstGeom>
          </p:spPr>
        </p:pic>
      </p:grpSp>
      <p:sp>
        <p:nvSpPr>
          <p:cNvPr id="8" name="Oval 7">
            <a:extLst>
              <a:ext uri="{FF2B5EF4-FFF2-40B4-BE49-F238E27FC236}">
                <a16:creationId xmlns:a16="http://schemas.microsoft.com/office/drawing/2014/main" id="{8C97D42E-6CB0-E32C-82F6-16392F40BBD7}"/>
              </a:ext>
            </a:extLst>
          </p:cNvPr>
          <p:cNvSpPr/>
          <p:nvPr userDrawn="1"/>
        </p:nvSpPr>
        <p:spPr bwMode="auto">
          <a:xfrm>
            <a:off x="9195468" y="3322003"/>
            <a:ext cx="1606760" cy="1606760"/>
          </a:xfrm>
          <a:prstGeom prst="ellipse">
            <a:avLst/>
          </a:prstGeom>
          <a:solidFill>
            <a:schemeClr val="accent1"/>
          </a:solidFill>
          <a:ln>
            <a:noFill/>
            <a:headEnd type="none" w="med" len="med"/>
            <a:tailEnd type="none" w="med" len="med"/>
          </a:ln>
          <a:effectLst>
            <a:outerShdw blurRad="152400" dist="12700" dir="2700000" sx="101000" sy="101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A7D3881-725E-E343-683A-A4450E579848}"/>
              </a:ext>
            </a:extLst>
          </p:cNvPr>
          <p:cNvPicPr>
            <a:picLocks noChangeAspect="1"/>
          </p:cNvPicPr>
          <p:nvPr userDrawn="1"/>
        </p:nvPicPr>
        <p:blipFill rotWithShape="1">
          <a:blip r:embed="rId2"/>
          <a:srcRect l="2067" t="9457" r="71472" b="7939"/>
          <a:stretch/>
        </p:blipFill>
        <p:spPr>
          <a:xfrm>
            <a:off x="8865774" y="2927285"/>
            <a:ext cx="2283762" cy="2307186"/>
          </a:xfrm>
          <a:prstGeom prst="ellipse">
            <a:avLst/>
          </a:prstGeom>
        </p:spPr>
      </p:pic>
      <p:pic>
        <p:nvPicPr>
          <p:cNvPr id="11" name="Graphic 10">
            <a:extLst>
              <a:ext uri="{FF2B5EF4-FFF2-40B4-BE49-F238E27FC236}">
                <a16:creationId xmlns:a16="http://schemas.microsoft.com/office/drawing/2014/main" id="{3D9F359C-E634-F900-472B-B4D6C94E9C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373" y="437727"/>
            <a:ext cx="1146501" cy="1146501"/>
          </a:xfrm>
          <a:prstGeom prst="rect">
            <a:avLst/>
          </a:prstGeom>
        </p:spPr>
      </p:pic>
      <p:pic>
        <p:nvPicPr>
          <p:cNvPr id="13" name="Graphic 12">
            <a:extLst>
              <a:ext uri="{FF2B5EF4-FFF2-40B4-BE49-F238E27FC236}">
                <a16:creationId xmlns:a16="http://schemas.microsoft.com/office/drawing/2014/main" id="{05D8FF1C-344B-3405-A747-5D5F4E9408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4067" y="437727"/>
            <a:ext cx="1146501" cy="1146501"/>
          </a:xfrm>
          <a:prstGeom prst="rect">
            <a:avLst/>
          </a:prstGeom>
        </p:spPr>
      </p:pic>
      <p:pic>
        <p:nvPicPr>
          <p:cNvPr id="14" name="Graphic 13">
            <a:extLst>
              <a:ext uri="{FF2B5EF4-FFF2-40B4-BE49-F238E27FC236}">
                <a16:creationId xmlns:a16="http://schemas.microsoft.com/office/drawing/2014/main" id="{9AEEEFBD-5FB7-1D8C-4108-03A57F5E0C1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042" y="1260041"/>
            <a:ext cx="1146501" cy="1146501"/>
          </a:xfrm>
          <a:prstGeom prst="rect">
            <a:avLst/>
          </a:prstGeom>
        </p:spPr>
      </p:pic>
      <p:pic>
        <p:nvPicPr>
          <p:cNvPr id="15" name="Graphic 14">
            <a:extLst>
              <a:ext uri="{FF2B5EF4-FFF2-40B4-BE49-F238E27FC236}">
                <a16:creationId xmlns:a16="http://schemas.microsoft.com/office/drawing/2014/main" id="{EC264701-A2DC-933C-05CC-0ADBF35EDEE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3006" y="1260041"/>
            <a:ext cx="1146501" cy="1146501"/>
          </a:xfrm>
          <a:prstGeom prst="rect">
            <a:avLst/>
          </a:prstGeom>
        </p:spPr>
      </p:pic>
      <p:pic>
        <p:nvPicPr>
          <p:cNvPr id="16" name="Graphic 15">
            <a:extLst>
              <a:ext uri="{FF2B5EF4-FFF2-40B4-BE49-F238E27FC236}">
                <a16:creationId xmlns:a16="http://schemas.microsoft.com/office/drawing/2014/main" id="{94943E35-DDFE-E276-AFB0-A1315DB0EA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220"/>
          <a:stretch>
            <a:fillRect/>
          </a:stretch>
        </p:blipFill>
        <p:spPr>
          <a:xfrm>
            <a:off x="11300257" y="1260041"/>
            <a:ext cx="891743" cy="1146501"/>
          </a:xfrm>
          <a:custGeom>
            <a:avLst/>
            <a:gdLst>
              <a:gd name="connsiteX0" fmla="*/ 0 w 891743"/>
              <a:gd name="connsiteY0" fmla="*/ 0 h 1146501"/>
              <a:gd name="connsiteX1" fmla="*/ 891743 w 891743"/>
              <a:gd name="connsiteY1" fmla="*/ 0 h 1146501"/>
              <a:gd name="connsiteX2" fmla="*/ 891743 w 891743"/>
              <a:gd name="connsiteY2" fmla="*/ 1146501 h 1146501"/>
              <a:gd name="connsiteX3" fmla="*/ 0 w 891743"/>
              <a:gd name="connsiteY3" fmla="*/ 1146501 h 1146501"/>
            </a:gdLst>
            <a:ahLst/>
            <a:cxnLst>
              <a:cxn ang="0">
                <a:pos x="connsiteX0" y="connsiteY0"/>
              </a:cxn>
              <a:cxn ang="0">
                <a:pos x="connsiteX1" y="connsiteY1"/>
              </a:cxn>
              <a:cxn ang="0">
                <a:pos x="connsiteX2" y="connsiteY2"/>
              </a:cxn>
              <a:cxn ang="0">
                <a:pos x="connsiteX3" y="connsiteY3"/>
              </a:cxn>
            </a:cxnLst>
            <a:rect l="l" t="t" r="r" b="b"/>
            <a:pathLst>
              <a:path w="891743" h="1146501">
                <a:moveTo>
                  <a:pt x="0" y="0"/>
                </a:moveTo>
                <a:lnTo>
                  <a:pt x="891743" y="0"/>
                </a:lnTo>
                <a:lnTo>
                  <a:pt x="891743" y="1146501"/>
                </a:lnTo>
                <a:lnTo>
                  <a:pt x="0" y="1146501"/>
                </a:lnTo>
                <a:close/>
              </a:path>
            </a:pathLst>
          </a:custGeom>
        </p:spPr>
      </p:pic>
      <p:pic>
        <p:nvPicPr>
          <p:cNvPr id="17" name="Graphic 16">
            <a:extLst>
              <a:ext uri="{FF2B5EF4-FFF2-40B4-BE49-F238E27FC236}">
                <a16:creationId xmlns:a16="http://schemas.microsoft.com/office/drawing/2014/main" id="{ECDEEF26-EF70-D7A9-0023-5C5E3B91CC7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9135" y="2896856"/>
            <a:ext cx="1146501" cy="1146501"/>
          </a:xfrm>
          <a:prstGeom prst="rect">
            <a:avLst/>
          </a:prstGeom>
        </p:spPr>
      </p:pic>
      <p:pic>
        <p:nvPicPr>
          <p:cNvPr id="23" name="Graphic 22">
            <a:extLst>
              <a:ext uri="{FF2B5EF4-FFF2-40B4-BE49-F238E27FC236}">
                <a16:creationId xmlns:a16="http://schemas.microsoft.com/office/drawing/2014/main" id="{2CF362BD-0447-4CBD-C70B-8F3E2B677E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3140" y="5420333"/>
            <a:ext cx="1146501" cy="1146501"/>
          </a:xfrm>
          <a:prstGeom prst="rect">
            <a:avLst/>
          </a:prstGeom>
        </p:spPr>
      </p:pic>
      <p:pic>
        <p:nvPicPr>
          <p:cNvPr id="24" name="Graphic 23">
            <a:extLst>
              <a:ext uri="{FF2B5EF4-FFF2-40B4-BE49-F238E27FC236}">
                <a16:creationId xmlns:a16="http://schemas.microsoft.com/office/drawing/2014/main" id="{EF7714C8-462B-1A92-21F8-6D1E2B28580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0913"/>
          <a:stretch>
            <a:fillRect/>
          </a:stretch>
        </p:blipFill>
        <p:spPr>
          <a:xfrm>
            <a:off x="665362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31" name="Graphic 30">
            <a:extLst>
              <a:ext uri="{FF2B5EF4-FFF2-40B4-BE49-F238E27FC236}">
                <a16:creationId xmlns:a16="http://schemas.microsoft.com/office/drawing/2014/main" id="{35FBEDAD-7315-F5FA-3F5E-DE3B8A9D3BD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0867" y="5420333"/>
            <a:ext cx="1146501" cy="1146501"/>
          </a:xfrm>
          <a:prstGeom prst="rect">
            <a:avLst/>
          </a:prstGeom>
        </p:spPr>
      </p:pic>
      <p:pic>
        <p:nvPicPr>
          <p:cNvPr id="34" name="Graphic 33">
            <a:extLst>
              <a:ext uri="{FF2B5EF4-FFF2-40B4-BE49-F238E27FC236}">
                <a16:creationId xmlns:a16="http://schemas.microsoft.com/office/drawing/2014/main" id="{24F8502C-CB6D-96E0-B1F1-A8497787B3B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2028" y="1260041"/>
            <a:ext cx="1146501" cy="1146501"/>
          </a:xfrm>
          <a:prstGeom prst="rect">
            <a:avLst/>
          </a:prstGeom>
        </p:spPr>
      </p:pic>
      <p:pic>
        <p:nvPicPr>
          <p:cNvPr id="35" name="Graphic 34">
            <a:extLst>
              <a:ext uri="{FF2B5EF4-FFF2-40B4-BE49-F238E27FC236}">
                <a16:creationId xmlns:a16="http://schemas.microsoft.com/office/drawing/2014/main" id="{DF5B8E51-63E5-6089-CE9F-8C81276414E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7334" y="437727"/>
            <a:ext cx="1146501" cy="1146501"/>
          </a:xfrm>
          <a:prstGeom prst="rect">
            <a:avLst/>
          </a:prstGeom>
        </p:spPr>
      </p:pic>
      <p:pic>
        <p:nvPicPr>
          <p:cNvPr id="37" name="Graphic 36">
            <a:extLst>
              <a:ext uri="{FF2B5EF4-FFF2-40B4-BE49-F238E27FC236}">
                <a16:creationId xmlns:a16="http://schemas.microsoft.com/office/drawing/2014/main" id="{B0C1B1EF-398B-3E2A-2230-57AF7A6EEAF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6985" y="437727"/>
            <a:ext cx="1146501" cy="1146501"/>
          </a:xfrm>
          <a:prstGeom prst="rect">
            <a:avLst/>
          </a:prstGeom>
        </p:spPr>
      </p:pic>
      <p:pic>
        <p:nvPicPr>
          <p:cNvPr id="41" name="Graphic 40">
            <a:extLst>
              <a:ext uri="{FF2B5EF4-FFF2-40B4-BE49-F238E27FC236}">
                <a16:creationId xmlns:a16="http://schemas.microsoft.com/office/drawing/2014/main" id="{741A67B5-658D-281C-98F8-3780DD505D9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5398" y="1260041"/>
            <a:ext cx="1146501" cy="1146501"/>
          </a:xfrm>
          <a:prstGeom prst="rect">
            <a:avLst/>
          </a:prstGeom>
        </p:spPr>
      </p:pic>
      <p:pic>
        <p:nvPicPr>
          <p:cNvPr id="42" name="Graphic 41">
            <a:extLst>
              <a:ext uri="{FF2B5EF4-FFF2-40B4-BE49-F238E27FC236}">
                <a16:creationId xmlns:a16="http://schemas.microsoft.com/office/drawing/2014/main" id="{79A158B8-A20D-A17C-DFFA-C7CC23E5A4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1379" y="437727"/>
            <a:ext cx="1146501" cy="1146501"/>
          </a:xfrm>
          <a:prstGeom prst="rect">
            <a:avLst/>
          </a:prstGeom>
        </p:spPr>
      </p:pic>
      <p:pic>
        <p:nvPicPr>
          <p:cNvPr id="44" name="Graphic 43">
            <a:extLst>
              <a:ext uri="{FF2B5EF4-FFF2-40B4-BE49-F238E27FC236}">
                <a16:creationId xmlns:a16="http://schemas.microsoft.com/office/drawing/2014/main" id="{92F66A45-34F7-F2AF-8142-843469F80B7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0327" y="2066854"/>
            <a:ext cx="1146501" cy="1146501"/>
          </a:xfrm>
          <a:prstGeom prst="rect">
            <a:avLst/>
          </a:prstGeom>
        </p:spPr>
      </p:pic>
      <p:pic>
        <p:nvPicPr>
          <p:cNvPr id="46" name="Graphic 45">
            <a:extLst>
              <a:ext uri="{FF2B5EF4-FFF2-40B4-BE49-F238E27FC236}">
                <a16:creationId xmlns:a16="http://schemas.microsoft.com/office/drawing/2014/main" id="{BA05F4CD-30D2-E543-D491-C5DE1B2127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4914" y="1260041"/>
            <a:ext cx="1146501" cy="1146501"/>
          </a:xfrm>
          <a:prstGeom prst="rect">
            <a:avLst/>
          </a:prstGeom>
        </p:spPr>
      </p:pic>
      <p:pic>
        <p:nvPicPr>
          <p:cNvPr id="49" name="Graphic 48">
            <a:extLst>
              <a:ext uri="{FF2B5EF4-FFF2-40B4-BE49-F238E27FC236}">
                <a16:creationId xmlns:a16="http://schemas.microsoft.com/office/drawing/2014/main" id="{84BD5C11-2C12-8102-CC7C-30659B91DF2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3767" y="2066854"/>
            <a:ext cx="1146501" cy="1146501"/>
          </a:xfrm>
          <a:prstGeom prst="rect">
            <a:avLst/>
          </a:prstGeom>
        </p:spPr>
      </p:pic>
      <p:pic>
        <p:nvPicPr>
          <p:cNvPr id="50" name="Graphic 49">
            <a:extLst>
              <a:ext uri="{FF2B5EF4-FFF2-40B4-BE49-F238E27FC236}">
                <a16:creationId xmlns:a16="http://schemas.microsoft.com/office/drawing/2014/main" id="{8060F91D-2DCD-A3AB-1A0E-520C7D2FBD3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295"/>
          <a:stretch>
            <a:fillRect/>
          </a:stretch>
        </p:blipFill>
        <p:spPr>
          <a:xfrm>
            <a:off x="9400197" y="15841"/>
            <a:ext cx="1146501" cy="776238"/>
          </a:xfrm>
          <a:custGeom>
            <a:avLst/>
            <a:gdLst>
              <a:gd name="connsiteX0" fmla="*/ 0 w 1146501"/>
              <a:gd name="connsiteY0" fmla="*/ 0 h 776238"/>
              <a:gd name="connsiteX1" fmla="*/ 1146501 w 1146501"/>
              <a:gd name="connsiteY1" fmla="*/ 0 h 776238"/>
              <a:gd name="connsiteX2" fmla="*/ 1146501 w 1146501"/>
              <a:gd name="connsiteY2" fmla="*/ 776238 h 776238"/>
              <a:gd name="connsiteX3" fmla="*/ 0 w 1146501"/>
              <a:gd name="connsiteY3" fmla="*/ 776238 h 776238"/>
            </a:gdLst>
            <a:ahLst/>
            <a:cxnLst>
              <a:cxn ang="0">
                <a:pos x="connsiteX0" y="connsiteY0"/>
              </a:cxn>
              <a:cxn ang="0">
                <a:pos x="connsiteX1" y="connsiteY1"/>
              </a:cxn>
              <a:cxn ang="0">
                <a:pos x="connsiteX2" y="connsiteY2"/>
              </a:cxn>
              <a:cxn ang="0">
                <a:pos x="connsiteX3" y="connsiteY3"/>
              </a:cxn>
            </a:cxnLst>
            <a:rect l="l" t="t" r="r" b="b"/>
            <a:pathLst>
              <a:path w="1146501" h="776238">
                <a:moveTo>
                  <a:pt x="0" y="0"/>
                </a:moveTo>
                <a:lnTo>
                  <a:pt x="1146501" y="0"/>
                </a:lnTo>
                <a:lnTo>
                  <a:pt x="1146501" y="776238"/>
                </a:lnTo>
                <a:lnTo>
                  <a:pt x="0" y="776238"/>
                </a:lnTo>
                <a:close/>
              </a:path>
            </a:pathLst>
          </a:custGeom>
        </p:spPr>
      </p:pic>
      <p:pic>
        <p:nvPicPr>
          <p:cNvPr id="51" name="Graphic 50">
            <a:extLst>
              <a:ext uri="{FF2B5EF4-FFF2-40B4-BE49-F238E27FC236}">
                <a16:creationId xmlns:a16="http://schemas.microsoft.com/office/drawing/2014/main" id="{3B5CC8E1-CAAF-9510-9745-9E9E09BCF0B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4587" y="4577618"/>
            <a:ext cx="1146501" cy="1146501"/>
          </a:xfrm>
          <a:prstGeom prst="rect">
            <a:avLst/>
          </a:prstGeom>
        </p:spPr>
      </p:pic>
      <p:pic>
        <p:nvPicPr>
          <p:cNvPr id="52" name="Graphic 51">
            <a:extLst>
              <a:ext uri="{FF2B5EF4-FFF2-40B4-BE49-F238E27FC236}">
                <a16:creationId xmlns:a16="http://schemas.microsoft.com/office/drawing/2014/main" id="{EA31C650-765B-EC44-45F6-A6433C8CBF2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5823" y="5420333"/>
            <a:ext cx="1146501" cy="1146501"/>
          </a:xfrm>
          <a:prstGeom prst="rect">
            <a:avLst/>
          </a:prstGeom>
        </p:spPr>
      </p:pic>
      <p:pic>
        <p:nvPicPr>
          <p:cNvPr id="54" name="Graphic 53">
            <a:extLst>
              <a:ext uri="{FF2B5EF4-FFF2-40B4-BE49-F238E27FC236}">
                <a16:creationId xmlns:a16="http://schemas.microsoft.com/office/drawing/2014/main" id="{4B161F2C-916B-B02B-A6D1-0C1B0CE03E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2100" y="3738612"/>
            <a:ext cx="1146501" cy="1146501"/>
          </a:xfrm>
          <a:prstGeom prst="rect">
            <a:avLst/>
          </a:prstGeom>
        </p:spPr>
      </p:pic>
      <p:pic>
        <p:nvPicPr>
          <p:cNvPr id="55" name="Graphic 54">
            <a:extLst>
              <a:ext uri="{FF2B5EF4-FFF2-40B4-BE49-F238E27FC236}">
                <a16:creationId xmlns:a16="http://schemas.microsoft.com/office/drawing/2014/main" id="{44A28724-8665-CFF4-F183-6E41E7192C4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7257" y="2066854"/>
            <a:ext cx="1146501" cy="1146501"/>
          </a:xfrm>
          <a:prstGeom prst="rect">
            <a:avLst/>
          </a:prstGeom>
        </p:spPr>
      </p:pic>
      <p:pic>
        <p:nvPicPr>
          <p:cNvPr id="57" name="Graphic 56">
            <a:extLst>
              <a:ext uri="{FF2B5EF4-FFF2-40B4-BE49-F238E27FC236}">
                <a16:creationId xmlns:a16="http://schemas.microsoft.com/office/drawing/2014/main" id="{E1908D95-CF0D-649F-6610-F8CA9AAD341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88599" y="1260041"/>
            <a:ext cx="1146501" cy="1146501"/>
          </a:xfrm>
          <a:prstGeom prst="rect">
            <a:avLst/>
          </a:prstGeom>
        </p:spPr>
      </p:pic>
      <p:pic>
        <p:nvPicPr>
          <p:cNvPr id="58" name="Graphic 57">
            <a:extLst>
              <a:ext uri="{FF2B5EF4-FFF2-40B4-BE49-F238E27FC236}">
                <a16:creationId xmlns:a16="http://schemas.microsoft.com/office/drawing/2014/main" id="{80D003BC-9B70-96A2-53EA-A85A7001072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5895" y="2066854"/>
            <a:ext cx="1146501" cy="1146501"/>
          </a:xfrm>
          <a:prstGeom prst="rect">
            <a:avLst/>
          </a:prstGeom>
        </p:spPr>
      </p:pic>
      <p:pic>
        <p:nvPicPr>
          <p:cNvPr id="60" name="Graphic 59">
            <a:extLst>
              <a:ext uri="{FF2B5EF4-FFF2-40B4-BE49-F238E27FC236}">
                <a16:creationId xmlns:a16="http://schemas.microsoft.com/office/drawing/2014/main" id="{2578FC0B-8177-BC6F-9334-A4C907A3F6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867" y="437727"/>
            <a:ext cx="1146501" cy="1146501"/>
          </a:xfrm>
          <a:prstGeom prst="rect">
            <a:avLst/>
          </a:prstGeom>
        </p:spPr>
      </p:pic>
      <p:pic>
        <p:nvPicPr>
          <p:cNvPr id="61" name="Graphic 60">
            <a:extLst>
              <a:ext uri="{FF2B5EF4-FFF2-40B4-BE49-F238E27FC236}">
                <a16:creationId xmlns:a16="http://schemas.microsoft.com/office/drawing/2014/main" id="{618EAB2D-C730-A378-70B5-E7FA1138779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53622" y="437727"/>
            <a:ext cx="1146501" cy="1146501"/>
          </a:xfrm>
          <a:prstGeom prst="rect">
            <a:avLst/>
          </a:prstGeom>
        </p:spPr>
      </p:pic>
      <p:pic>
        <p:nvPicPr>
          <p:cNvPr id="62" name="Graphic 61">
            <a:extLst>
              <a:ext uri="{FF2B5EF4-FFF2-40B4-BE49-F238E27FC236}">
                <a16:creationId xmlns:a16="http://schemas.microsoft.com/office/drawing/2014/main" id="{2579C343-859C-2F5F-5DEE-7FDF389C592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386231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3" name="Graphic 62">
            <a:extLst>
              <a:ext uri="{FF2B5EF4-FFF2-40B4-BE49-F238E27FC236}">
                <a16:creationId xmlns:a16="http://schemas.microsoft.com/office/drawing/2014/main" id="{1BF0F389-4DCF-34C5-5277-BA882D846B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203804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4" name="Graphic 63">
            <a:extLst>
              <a:ext uri="{FF2B5EF4-FFF2-40B4-BE49-F238E27FC236}">
                <a16:creationId xmlns:a16="http://schemas.microsoft.com/office/drawing/2014/main" id="{818ADD4F-0E8A-70E0-3E4B-1592AF8C9A9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913"/>
          <a:stretch>
            <a:fillRect/>
          </a:stretch>
        </p:blipFill>
        <p:spPr>
          <a:xfrm>
            <a:off x="10284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65" name="Graphic 64">
            <a:extLst>
              <a:ext uri="{FF2B5EF4-FFF2-40B4-BE49-F238E27FC236}">
                <a16:creationId xmlns:a16="http://schemas.microsoft.com/office/drawing/2014/main" id="{BC93704E-B9FD-5EB7-5987-AFAA4EAC058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3677" y="1260041"/>
            <a:ext cx="1146501" cy="1146501"/>
          </a:xfrm>
          <a:prstGeom prst="rect">
            <a:avLst/>
          </a:prstGeom>
        </p:spPr>
      </p:pic>
      <p:pic>
        <p:nvPicPr>
          <p:cNvPr id="66" name="Graphic 65">
            <a:extLst>
              <a:ext uri="{FF2B5EF4-FFF2-40B4-BE49-F238E27FC236}">
                <a16:creationId xmlns:a16="http://schemas.microsoft.com/office/drawing/2014/main" id="{B54058BB-74F1-5A19-49FC-EBB9FFEA0F2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87822" y="6249189"/>
            <a:ext cx="1146501" cy="1146501"/>
          </a:xfrm>
          <a:custGeom>
            <a:avLst/>
            <a:gdLst>
              <a:gd name="connsiteX0" fmla="*/ 0 w 1146501"/>
              <a:gd name="connsiteY0" fmla="*/ 0 h 1146501"/>
              <a:gd name="connsiteX1" fmla="*/ 1146501 w 1146501"/>
              <a:gd name="connsiteY1" fmla="*/ 0 h 1146501"/>
              <a:gd name="connsiteX2" fmla="*/ 1146501 w 1146501"/>
              <a:gd name="connsiteY2" fmla="*/ 610794 h 1146501"/>
              <a:gd name="connsiteX3" fmla="*/ 121251 w 1146501"/>
              <a:gd name="connsiteY3" fmla="*/ 610794 h 1146501"/>
              <a:gd name="connsiteX4" fmla="*/ 121251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610794"/>
                </a:lnTo>
                <a:lnTo>
                  <a:pt x="121251" y="610794"/>
                </a:lnTo>
                <a:lnTo>
                  <a:pt x="121251" y="1146501"/>
                </a:lnTo>
                <a:lnTo>
                  <a:pt x="0" y="1146501"/>
                </a:lnTo>
                <a:close/>
              </a:path>
            </a:pathLst>
          </a:custGeom>
        </p:spPr>
      </p:pic>
      <p:pic>
        <p:nvPicPr>
          <p:cNvPr id="67" name="Graphic 66">
            <a:extLst>
              <a:ext uri="{FF2B5EF4-FFF2-40B4-BE49-F238E27FC236}">
                <a16:creationId xmlns:a16="http://schemas.microsoft.com/office/drawing/2014/main" id="{13C7C33B-5E69-0BB7-1186-47444ED148D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5569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6976 w 1146501"/>
              <a:gd name="connsiteY3" fmla="*/ 595877 h 1146501"/>
              <a:gd name="connsiteX4" fmla="*/ 96976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6976" y="595877"/>
                </a:lnTo>
                <a:lnTo>
                  <a:pt x="96976" y="1146501"/>
                </a:lnTo>
                <a:lnTo>
                  <a:pt x="0" y="1146501"/>
                </a:lnTo>
                <a:close/>
              </a:path>
            </a:pathLst>
          </a:custGeom>
        </p:spPr>
      </p:pic>
      <p:pic>
        <p:nvPicPr>
          <p:cNvPr id="68" name="Graphic 67">
            <a:extLst>
              <a:ext uri="{FF2B5EF4-FFF2-40B4-BE49-F238E27FC236}">
                <a16:creationId xmlns:a16="http://schemas.microsoft.com/office/drawing/2014/main" id="{CE243864-C305-0F63-E3B8-AEB368273EE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85845"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1146501 h 1146501"/>
              <a:gd name="connsiteX3" fmla="*/ 1024755 w 1146501"/>
              <a:gd name="connsiteY3" fmla="*/ 1146501 h 1146501"/>
              <a:gd name="connsiteX4" fmla="*/ 1024755 w 1146501"/>
              <a:gd name="connsiteY4" fmla="*/ 595877 h 1146501"/>
              <a:gd name="connsiteX5" fmla="*/ 0 w 1146501"/>
              <a:gd name="connsiteY5" fmla="*/ 595877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1146501"/>
                </a:lnTo>
                <a:lnTo>
                  <a:pt x="1024755" y="1146501"/>
                </a:lnTo>
                <a:lnTo>
                  <a:pt x="1024755" y="595877"/>
                </a:lnTo>
                <a:lnTo>
                  <a:pt x="0" y="595877"/>
                </a:lnTo>
                <a:close/>
              </a:path>
            </a:pathLst>
          </a:custGeom>
        </p:spPr>
      </p:pic>
      <p:pic>
        <p:nvPicPr>
          <p:cNvPr id="69" name="Graphic 68">
            <a:extLst>
              <a:ext uri="{FF2B5EF4-FFF2-40B4-BE49-F238E27FC236}">
                <a16:creationId xmlns:a16="http://schemas.microsoft.com/office/drawing/2014/main" id="{B55D3D64-4EA3-B4D9-3EAC-240A3BB223D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1438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8197 w 1146501"/>
              <a:gd name="connsiteY3" fmla="*/ 595877 h 1146501"/>
              <a:gd name="connsiteX4" fmla="*/ 98197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8197" y="595877"/>
                </a:lnTo>
                <a:lnTo>
                  <a:pt x="98197" y="1146501"/>
                </a:lnTo>
                <a:lnTo>
                  <a:pt x="0" y="1146501"/>
                </a:lnTo>
                <a:close/>
              </a:path>
            </a:pathLst>
          </a:custGeom>
        </p:spPr>
      </p:pic>
      <p:pic>
        <p:nvPicPr>
          <p:cNvPr id="70" name="Graphic 69">
            <a:extLst>
              <a:ext uri="{FF2B5EF4-FFF2-40B4-BE49-F238E27FC236}">
                <a16:creationId xmlns:a16="http://schemas.microsoft.com/office/drawing/2014/main" id="{90A0EED6-A8BF-C232-886E-97334084C3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20650"/>
          <a:stretch>
            <a:fillRect/>
          </a:stretch>
        </p:blipFill>
        <p:spPr>
          <a:xfrm>
            <a:off x="11282248" y="6248866"/>
            <a:ext cx="909752" cy="1146501"/>
          </a:xfrm>
          <a:custGeom>
            <a:avLst/>
            <a:gdLst>
              <a:gd name="connsiteX0" fmla="*/ 0 w 909752"/>
              <a:gd name="connsiteY0" fmla="*/ 0 h 1146501"/>
              <a:gd name="connsiteX1" fmla="*/ 909752 w 909752"/>
              <a:gd name="connsiteY1" fmla="*/ 0 h 1146501"/>
              <a:gd name="connsiteX2" fmla="*/ 909752 w 909752"/>
              <a:gd name="connsiteY2" fmla="*/ 611117 h 1146501"/>
              <a:gd name="connsiteX3" fmla="*/ 55225 w 909752"/>
              <a:gd name="connsiteY3" fmla="*/ 611117 h 1146501"/>
              <a:gd name="connsiteX4" fmla="*/ 55225 w 909752"/>
              <a:gd name="connsiteY4" fmla="*/ 1146501 h 1146501"/>
              <a:gd name="connsiteX5" fmla="*/ 0 w 909752"/>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752" h="1146501">
                <a:moveTo>
                  <a:pt x="0" y="0"/>
                </a:moveTo>
                <a:lnTo>
                  <a:pt x="909752" y="0"/>
                </a:lnTo>
                <a:lnTo>
                  <a:pt x="909752" y="611117"/>
                </a:lnTo>
                <a:lnTo>
                  <a:pt x="55225" y="611117"/>
                </a:lnTo>
                <a:lnTo>
                  <a:pt x="55225" y="1146501"/>
                </a:lnTo>
                <a:lnTo>
                  <a:pt x="0" y="1146501"/>
                </a:lnTo>
                <a:close/>
              </a:path>
            </a:pathLst>
          </a:custGeom>
        </p:spPr>
      </p:pic>
      <p:sp>
        <p:nvSpPr>
          <p:cNvPr id="82" name="Text Placeholder 81">
            <a:extLst>
              <a:ext uri="{FF2B5EF4-FFF2-40B4-BE49-F238E27FC236}">
                <a16:creationId xmlns:a16="http://schemas.microsoft.com/office/drawing/2014/main" id="{71566C01-8BD4-5D0D-55FA-6675D9FA21BB}"/>
              </a:ext>
            </a:extLst>
          </p:cNvPr>
          <p:cNvSpPr>
            <a:spLocks noGrp="1"/>
          </p:cNvSpPr>
          <p:nvPr>
            <p:ph type="body" sz="quarter" idx="10" hasCustomPrompt="1"/>
          </p:nvPr>
        </p:nvSpPr>
        <p:spPr>
          <a:xfrm>
            <a:off x="582408" y="4768426"/>
            <a:ext cx="5530850" cy="430887"/>
          </a:xfrm>
        </p:spPr>
        <p:txBody>
          <a:bodyPr/>
          <a:lstStyle>
            <a:lvl1pPr marL="0" indent="0">
              <a:buNone/>
              <a:defRPr b="0">
                <a:latin typeface="+mj-lt"/>
              </a:defRPr>
            </a:lvl1pPr>
          </a:lstStyle>
          <a:p>
            <a:pPr lvl="0"/>
            <a:r>
              <a:rPr lang="en-US" dirty="0"/>
              <a:t>Name</a:t>
            </a:r>
          </a:p>
        </p:txBody>
      </p:sp>
      <p:sp>
        <p:nvSpPr>
          <p:cNvPr id="87" name="Text Placeholder 86">
            <a:extLst>
              <a:ext uri="{FF2B5EF4-FFF2-40B4-BE49-F238E27FC236}">
                <a16:creationId xmlns:a16="http://schemas.microsoft.com/office/drawing/2014/main" id="{CFA3FFDC-6748-FA16-8FF5-125BD6B38120}"/>
              </a:ext>
            </a:extLst>
          </p:cNvPr>
          <p:cNvSpPr>
            <a:spLocks noGrp="1"/>
          </p:cNvSpPr>
          <p:nvPr>
            <p:ph type="body" sz="quarter" idx="11" hasCustomPrompt="1"/>
          </p:nvPr>
        </p:nvSpPr>
        <p:spPr>
          <a:xfrm>
            <a:off x="584103" y="5311999"/>
            <a:ext cx="1949450" cy="307777"/>
          </a:xfrm>
        </p:spPr>
        <p:txBody>
          <a:bodyPr/>
          <a:lstStyle>
            <a:lvl1pPr marL="0" indent="0">
              <a:buNone/>
              <a:defRPr sz="2000"/>
            </a:lvl1pPr>
          </a:lstStyle>
          <a:p>
            <a:pPr lvl="0"/>
            <a:r>
              <a:rPr lang="en-US" dirty="0"/>
              <a:t>Title/Social</a:t>
            </a:r>
          </a:p>
        </p:txBody>
      </p:sp>
    </p:spTree>
    <p:extLst>
      <p:ext uri="{BB962C8B-B14F-4D97-AF65-F5344CB8AC3E}">
        <p14:creationId xmlns:p14="http://schemas.microsoft.com/office/powerpoint/2010/main" val="3354717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9549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42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02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53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4627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26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Tree>
    <p:extLst>
      <p:ext uri="{BB962C8B-B14F-4D97-AF65-F5344CB8AC3E}">
        <p14:creationId xmlns:p14="http://schemas.microsoft.com/office/powerpoint/2010/main" val="3881655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9167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555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110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9884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93028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038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9505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74510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5694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887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Tree>
    <p:extLst>
      <p:ext uri="{BB962C8B-B14F-4D97-AF65-F5344CB8AC3E}">
        <p14:creationId xmlns:p14="http://schemas.microsoft.com/office/powerpoint/2010/main" val="20795329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79597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88332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6561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3901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13927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87252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80384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2639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9678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9183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2ABAD28B-DD56-4B56-883A-96608C765E28}" type="datetimeFigureOut">
              <a:rPr lang="en-US" smtClean="0"/>
              <a:t>4/27/2025</a:t>
            </a:fld>
            <a:endParaRPr lang="en-US" dirty="0"/>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Tree>
    <p:extLst>
      <p:ext uri="{BB962C8B-B14F-4D97-AF65-F5344CB8AC3E}">
        <p14:creationId xmlns:p14="http://schemas.microsoft.com/office/powerpoint/2010/main" val="1787476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2478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35029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311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377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0444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377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4200" y="3152001"/>
            <a:ext cx="3468956" cy="553998"/>
          </a:xfrm>
        </p:spPr>
        <p:txBody>
          <a:bodyPr anchor="ctr" anchorCtr="0"/>
          <a:lstStyle>
            <a:lvl1pPr>
              <a:defRPr sz="3600">
                <a:solidFill>
                  <a:schemeClr val="tx1"/>
                </a:solidFill>
              </a:defRPr>
            </a:lvl1pPr>
          </a:lstStyle>
          <a:p>
            <a:r>
              <a:rPr lang="en-US"/>
              <a:t>Title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2" name="Straight Connector 1">
            <a:extLst>
              <a:ext uri="{FF2B5EF4-FFF2-40B4-BE49-F238E27FC236}">
                <a16:creationId xmlns:a16="http://schemas.microsoft.com/office/drawing/2014/main" id="{E6AF2D35-C1D3-48B6-9217-661D43FEB053}"/>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66255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95450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489967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489967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489967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489967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489967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595450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595450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595450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595450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9549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32486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2878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theme" Target="../theme/theme2.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8" Type="http://schemas.openxmlformats.org/officeDocument/2006/relationships/slideLayout" Target="../slideLayouts/slideLayout70.xml"/><Relationship Id="rId51" Type="http://schemas.openxmlformats.org/officeDocument/2006/relationships/image" Target="../media/image22.emf"/><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1" Type="http://schemas.openxmlformats.org/officeDocument/2006/relationships/slideLayout" Target="../slideLayouts/slideLayout63.xml"/><Relationship Id="rId6"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D8F5E9F-8F61-B124-73DA-520132A330BD}"/>
              </a:ext>
              <a:ext uri="{C183D7F6-B498-43B3-948B-1728B52AA6E4}">
                <adec:decorative xmlns:adec="http://schemas.microsoft.com/office/drawing/2017/decorative" val="1"/>
              </a:ext>
            </a:extLst>
          </p:cNvPr>
          <p:cNvCxnSpPr>
            <a:cxnSpLocks/>
          </p:cNvCxnSpPr>
          <p:nvPr/>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2ABAD28B-DD56-4B56-883A-96608C765E28}" type="datetimeFigureOut">
              <a:rPr lang="en-US" smtClean="0"/>
              <a:t>4/27/2025</a:t>
            </a:fld>
            <a:endParaRPr lang="en-US" dirty="0"/>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886F9819-4359-CBB9-DECC-CB141827F38B}"/>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86950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88"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 id="2147483775" r:id="rId51"/>
    <p:sldLayoutId id="2147483776" r:id="rId52"/>
    <p:sldLayoutId id="2147483777" r:id="rId53"/>
    <p:sldLayoutId id="2147483778" r:id="rId54"/>
    <p:sldLayoutId id="2147483780" r:id="rId55"/>
    <p:sldLayoutId id="2147483781" r:id="rId56"/>
    <p:sldLayoutId id="2147483782" r:id="rId57"/>
    <p:sldLayoutId id="2147483783" r:id="rId58"/>
    <p:sldLayoutId id="2147483784" r:id="rId59"/>
    <p:sldLayoutId id="2147483785" r:id="rId60"/>
    <p:sldLayoutId id="2147483786" r:id="rId61"/>
    <p:sldLayoutId id="2147483787" r:id="rId62"/>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0" indent="0" algn="l" defTabSz="914400" rtl="0" eaLnBrk="1" latinLnBrk="0" hangingPunct="1">
        <a:lnSpc>
          <a:spcPct val="130000"/>
        </a:lnSpc>
        <a:spcBef>
          <a:spcPts val="1000"/>
        </a:spcBef>
        <a:buFont typeface="Neue Haas Grotesk Text Pro" panose="020B05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744">
          <p15:clr>
            <a:srgbClr val="F26B43"/>
          </p15:clr>
        </p15:guide>
        <p15:guide id="6" pos="360">
          <p15:clr>
            <a:srgbClr val="F26B43"/>
          </p15:clr>
        </p15:guide>
        <p15:guide id="8" pos="6936">
          <p15:clr>
            <a:srgbClr val="F26B43"/>
          </p15:clr>
        </p15:guide>
        <p15:guide id="10" orient="horz" pos="720">
          <p15:clr>
            <a:srgbClr val="F26B43"/>
          </p15:clr>
        </p15:guide>
        <p15:guide id="14" pos="6528">
          <p15:clr>
            <a:srgbClr val="F26B43"/>
          </p15:clr>
        </p15:guide>
        <p15:guide id="22" orient="horz" pos="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6964695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 id="2147483827" r:id="rId38"/>
    <p:sldLayoutId id="2147483828" r:id="rId39"/>
    <p:sldLayoutId id="2147483829" r:id="rId40"/>
    <p:sldLayoutId id="2147483830" r:id="rId41"/>
    <p:sldLayoutId id="2147483831" r:id="rId42"/>
    <p:sldLayoutId id="2147483832" r:id="rId43"/>
    <p:sldLayoutId id="2147483833" r:id="rId44"/>
    <p:sldLayoutId id="2147483834" r:id="rId45"/>
    <p:sldLayoutId id="2147483835" r:id="rId46"/>
    <p:sldLayoutId id="2147483836" r:id="rId47"/>
    <p:sldLayoutId id="2147483837" r:id="rId48"/>
    <p:sldLayoutId id="214748383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2.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4.png"/><Relationship Id="rId1" Type="http://schemas.openxmlformats.org/officeDocument/2006/relationships/slideLayout" Target="../slideLayouts/slideLayout3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illvelida" TargetMode="External"/><Relationship Id="rId2" Type="http://schemas.openxmlformats.org/officeDocument/2006/relationships/image" Target="../media/image49.jp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8.png"/><Relationship Id="rId18" Type="http://schemas.openxmlformats.org/officeDocument/2006/relationships/image" Target="../media/image103.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17" Type="http://schemas.openxmlformats.org/officeDocument/2006/relationships/image" Target="../media/image102.png"/><Relationship Id="rId2" Type="http://schemas.openxmlformats.org/officeDocument/2006/relationships/notesSlide" Target="../notesSlides/notesSlide7.xml"/><Relationship Id="rId16" Type="http://schemas.openxmlformats.org/officeDocument/2006/relationships/image" Target="../media/image101.svg"/><Relationship Id="rId1" Type="http://schemas.openxmlformats.org/officeDocument/2006/relationships/slideLayout" Target="../slideLayouts/slideLayout5.xml"/><Relationship Id="rId6" Type="http://schemas.openxmlformats.org/officeDocument/2006/relationships/image" Target="../media/image91.sv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 Id="rId14" Type="http://schemas.openxmlformats.org/officeDocument/2006/relationships/image" Target="../media/image99.sv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0.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09.png"/><Relationship Id="rId1" Type="http://schemas.openxmlformats.org/officeDocument/2006/relationships/slideLayout" Target="../slideLayouts/slideLayout3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18.emf"/><Relationship Id="rId7" Type="http://schemas.openxmlformats.org/officeDocument/2006/relationships/image" Target="../media/image122.emf"/><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svg"/><Relationship Id="rId18" Type="http://schemas.openxmlformats.org/officeDocument/2006/relationships/image" Target="../media/image139.png"/><Relationship Id="rId3" Type="http://schemas.openxmlformats.org/officeDocument/2006/relationships/image" Target="../media/image124.sv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svg"/><Relationship Id="rId2" Type="http://schemas.openxmlformats.org/officeDocument/2006/relationships/image" Target="../media/image123.png"/><Relationship Id="rId16" Type="http://schemas.openxmlformats.org/officeDocument/2006/relationships/image" Target="../media/image137.png"/><Relationship Id="rId1" Type="http://schemas.openxmlformats.org/officeDocument/2006/relationships/slideLayout" Target="../slideLayouts/slideLayout108.xml"/><Relationship Id="rId6" Type="http://schemas.openxmlformats.org/officeDocument/2006/relationships/image" Target="../media/image127.svg"/><Relationship Id="rId11" Type="http://schemas.openxmlformats.org/officeDocument/2006/relationships/image" Target="../media/image132.svg"/><Relationship Id="rId5" Type="http://schemas.openxmlformats.org/officeDocument/2006/relationships/image" Target="../media/image126.png"/><Relationship Id="rId15" Type="http://schemas.openxmlformats.org/officeDocument/2006/relationships/image" Target="../media/image136.jpeg"/><Relationship Id="rId10" Type="http://schemas.openxmlformats.org/officeDocument/2006/relationships/image" Target="../media/image131.png"/><Relationship Id="rId4" Type="http://schemas.openxmlformats.org/officeDocument/2006/relationships/image" Target="../media/image125.jpeg"/><Relationship Id="rId9" Type="http://schemas.openxmlformats.org/officeDocument/2006/relationships/image" Target="../media/image130.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6.png"/><Relationship Id="rId26" Type="http://schemas.openxmlformats.org/officeDocument/2006/relationships/image" Target="../media/image163.png"/><Relationship Id="rId3" Type="http://schemas.openxmlformats.org/officeDocument/2006/relationships/image" Target="../media/image141.png"/><Relationship Id="rId21" Type="http://schemas.openxmlformats.org/officeDocument/2006/relationships/image" Target="../media/image159.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5.png"/><Relationship Id="rId25" Type="http://schemas.openxmlformats.org/officeDocument/2006/relationships/image" Target="../media/image162.png"/><Relationship Id="rId2" Type="http://schemas.openxmlformats.org/officeDocument/2006/relationships/notesSlide" Target="../notesSlides/notesSlide12.xml"/><Relationship Id="rId16" Type="http://schemas.openxmlformats.org/officeDocument/2006/relationships/image" Target="../media/image154.png"/><Relationship Id="rId20" Type="http://schemas.openxmlformats.org/officeDocument/2006/relationships/image" Target="../media/image158.png"/><Relationship Id="rId1" Type="http://schemas.openxmlformats.org/officeDocument/2006/relationships/slideLayout" Target="../slideLayouts/slideLayout21.xml"/><Relationship Id="rId6" Type="http://schemas.openxmlformats.org/officeDocument/2006/relationships/image" Target="../media/image144.png"/><Relationship Id="rId11" Type="http://schemas.openxmlformats.org/officeDocument/2006/relationships/image" Target="../media/image149.png"/><Relationship Id="rId24" Type="http://schemas.openxmlformats.org/officeDocument/2006/relationships/image" Target="../media/image161.png"/><Relationship Id="rId5" Type="http://schemas.openxmlformats.org/officeDocument/2006/relationships/image" Target="../media/image143.png"/><Relationship Id="rId15" Type="http://schemas.openxmlformats.org/officeDocument/2006/relationships/image" Target="../media/image153.png"/><Relationship Id="rId23" Type="http://schemas.openxmlformats.org/officeDocument/2006/relationships/image" Target="../media/image160.png"/><Relationship Id="rId10" Type="http://schemas.openxmlformats.org/officeDocument/2006/relationships/image" Target="../media/image148.png"/><Relationship Id="rId19" Type="http://schemas.openxmlformats.org/officeDocument/2006/relationships/image" Target="../media/image157.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17.png"/><Relationship Id="rId27" Type="http://schemas.openxmlformats.org/officeDocument/2006/relationships/image" Target="../media/image1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62.png"/><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9C69-CDC3-C336-8A85-F22D8029613E}"/>
              </a:ext>
            </a:extLst>
          </p:cNvPr>
          <p:cNvSpPr>
            <a:spLocks noGrp="1"/>
          </p:cNvSpPr>
          <p:nvPr>
            <p:ph type="ctrTitle"/>
          </p:nvPr>
        </p:nvSpPr>
        <p:spPr>
          <a:xfrm>
            <a:off x="82296" y="64008"/>
            <a:ext cx="12015216" cy="5120640"/>
          </a:xfrm>
        </p:spPr>
        <p:txBody>
          <a:bodyPr/>
          <a:lstStyle/>
          <a:p>
            <a:r>
              <a:rPr lang="en-US" sz="8000"/>
              <a:t>Cloud native Platform Engineering on Azure</a:t>
            </a:r>
            <a:endParaRPr lang="en-US" sz="8000" dirty="0"/>
          </a:p>
        </p:txBody>
      </p:sp>
      <p:sp>
        <p:nvSpPr>
          <p:cNvPr id="3" name="Subtitle 2">
            <a:extLst>
              <a:ext uri="{FF2B5EF4-FFF2-40B4-BE49-F238E27FC236}">
                <a16:creationId xmlns:a16="http://schemas.microsoft.com/office/drawing/2014/main" id="{E32B98F8-F57B-0174-7343-0FF2140F1532}"/>
              </a:ext>
            </a:extLst>
          </p:cNvPr>
          <p:cNvSpPr>
            <a:spLocks noGrp="1"/>
          </p:cNvSpPr>
          <p:nvPr>
            <p:ph type="subTitle" idx="1"/>
          </p:nvPr>
        </p:nvSpPr>
        <p:spPr>
          <a:xfrm>
            <a:off x="1179576" y="5340096"/>
            <a:ext cx="9930384" cy="566928"/>
          </a:xfrm>
        </p:spPr>
        <p:txBody>
          <a:bodyPr>
            <a:normAutofit/>
          </a:bodyPr>
          <a:lstStyle/>
          <a:p>
            <a:r>
              <a:rPr lang="en-US" dirty="0"/>
              <a:t>Will Velida – Senior Software Engineer, Microsoft - @willvelida</a:t>
            </a:r>
          </a:p>
        </p:txBody>
      </p:sp>
      <p:pic>
        <p:nvPicPr>
          <p:cNvPr id="3074" name="Picture 2" descr="Azure has a new logo, but where do you download it? Here!">
            <a:extLst>
              <a:ext uri="{FF2B5EF4-FFF2-40B4-BE49-F238E27FC236}">
                <a16:creationId xmlns:a16="http://schemas.microsoft.com/office/drawing/2014/main" id="{8B17AA02-34C1-B835-0ECF-8F2DF518B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12" y="4264284"/>
            <a:ext cx="1840727" cy="184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226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DD4B91B-5630-09E4-1BE7-FD323136E340}"/>
              </a:ext>
            </a:extLst>
          </p:cNvPr>
          <p:cNvSpPr>
            <a:spLocks noGrp="1"/>
          </p:cNvSpPr>
          <p:nvPr>
            <p:ph sz="half" idx="2"/>
          </p:nvPr>
        </p:nvSpPr>
        <p:spPr/>
        <p:txBody>
          <a:bodyPr>
            <a:normAutofit fontScale="77500" lnSpcReduction="20000"/>
          </a:bodyPr>
          <a:lstStyle/>
          <a:p>
            <a:r>
              <a:rPr lang="en-AU" dirty="0"/>
              <a:t>Self service: keep developers focused on delivering value quickly</a:t>
            </a:r>
          </a:p>
          <a:p>
            <a:r>
              <a:rPr lang="en-AU" dirty="0"/>
              <a:t>Secure, governed development, but with team-level flexibility.</a:t>
            </a:r>
          </a:p>
          <a:p>
            <a:r>
              <a:rPr lang="en-AU" dirty="0"/>
              <a:t>Rapid, secure project and team member onboarding/offboarding</a:t>
            </a:r>
          </a:p>
          <a:p>
            <a:r>
              <a:rPr lang="en-AU" dirty="0"/>
              <a:t>Simplified shared API, service discovery, adoption, publishing across teams.</a:t>
            </a:r>
          </a:p>
          <a:p>
            <a:r>
              <a:rPr lang="en-AU" dirty="0"/>
              <a:t>Improve collaboration while maintaining tool choice</a:t>
            </a:r>
          </a:p>
          <a:p>
            <a:r>
              <a:rPr lang="en-AU" dirty="0"/>
              <a:t>Costs optimized across various tools, vendors, and teams.</a:t>
            </a:r>
          </a:p>
        </p:txBody>
      </p:sp>
      <p:sp>
        <p:nvSpPr>
          <p:cNvPr id="14" name="Content Placeholder 13">
            <a:extLst>
              <a:ext uri="{FF2B5EF4-FFF2-40B4-BE49-F238E27FC236}">
                <a16:creationId xmlns:a16="http://schemas.microsoft.com/office/drawing/2014/main" id="{9623241D-E136-361E-9386-110EBD229C56}"/>
              </a:ext>
            </a:extLst>
          </p:cNvPr>
          <p:cNvSpPr>
            <a:spLocks noGrp="1"/>
          </p:cNvSpPr>
          <p:nvPr>
            <p:ph sz="quarter" idx="4"/>
          </p:nvPr>
        </p:nvSpPr>
        <p:spPr/>
        <p:txBody>
          <a:bodyPr>
            <a:normAutofit fontScale="77500" lnSpcReduction="20000"/>
          </a:bodyPr>
          <a:lstStyle/>
          <a:p>
            <a:r>
              <a:rPr lang="en-AU" dirty="0"/>
              <a:t>Engineering Platform managed as a product.</a:t>
            </a:r>
          </a:p>
          <a:p>
            <a:r>
              <a:rPr lang="en-AU" dirty="0"/>
              <a:t>Developers are the primary customer – automate away as much as possible</a:t>
            </a:r>
          </a:p>
          <a:p>
            <a:r>
              <a:rPr lang="en-AU" dirty="0"/>
              <a:t>Security, architecture, operations are key stakeholders, provide input.</a:t>
            </a:r>
          </a:p>
        </p:txBody>
      </p:sp>
      <p:sp>
        <p:nvSpPr>
          <p:cNvPr id="13" name="Text Placeholder 12">
            <a:extLst>
              <a:ext uri="{FF2B5EF4-FFF2-40B4-BE49-F238E27FC236}">
                <a16:creationId xmlns:a16="http://schemas.microsoft.com/office/drawing/2014/main" id="{9A320501-CE53-3247-ED1B-4552F1244401}"/>
              </a:ext>
            </a:extLst>
          </p:cNvPr>
          <p:cNvSpPr>
            <a:spLocks noGrp="1"/>
          </p:cNvSpPr>
          <p:nvPr>
            <p:ph type="body" sz="quarter" idx="3"/>
          </p:nvPr>
        </p:nvSpPr>
        <p:spPr/>
        <p:txBody>
          <a:bodyPr/>
          <a:lstStyle/>
          <a:p>
            <a:r>
              <a:rPr lang="en-AU" dirty="0">
                <a:solidFill>
                  <a:schemeClr val="accent5"/>
                </a:solidFill>
              </a:rPr>
              <a:t>CULTURE SHIFT TO PRODUCT MENTALITY</a:t>
            </a:r>
          </a:p>
        </p:txBody>
      </p:sp>
      <p:sp>
        <p:nvSpPr>
          <p:cNvPr id="11" name="Text Placeholder 10">
            <a:extLst>
              <a:ext uri="{FF2B5EF4-FFF2-40B4-BE49-F238E27FC236}">
                <a16:creationId xmlns:a16="http://schemas.microsoft.com/office/drawing/2014/main" id="{E570A827-1330-222E-4FC2-15DE0D12C190}"/>
              </a:ext>
            </a:extLst>
          </p:cNvPr>
          <p:cNvSpPr>
            <a:spLocks noGrp="1"/>
          </p:cNvSpPr>
          <p:nvPr>
            <p:ph type="body" idx="1"/>
          </p:nvPr>
        </p:nvSpPr>
        <p:spPr/>
        <p:txBody>
          <a:bodyPr/>
          <a:lstStyle/>
          <a:p>
            <a:r>
              <a:rPr lang="en-AU" dirty="0">
                <a:solidFill>
                  <a:schemeClr val="accent2"/>
                </a:solidFill>
              </a:rPr>
              <a:t>SELF SERVICE WITH GUARDRAILS</a:t>
            </a:r>
          </a:p>
        </p:txBody>
      </p:sp>
      <p:sp>
        <p:nvSpPr>
          <p:cNvPr id="4" name="Title 3">
            <a:extLst>
              <a:ext uri="{FF2B5EF4-FFF2-40B4-BE49-F238E27FC236}">
                <a16:creationId xmlns:a16="http://schemas.microsoft.com/office/drawing/2014/main" id="{6ADF8F9C-1102-5B80-CAD4-37288083B22F}"/>
              </a:ext>
            </a:extLst>
          </p:cNvPr>
          <p:cNvSpPr>
            <a:spLocks noGrp="1"/>
          </p:cNvSpPr>
          <p:nvPr>
            <p:ph type="title"/>
          </p:nvPr>
        </p:nvSpPr>
        <p:spPr/>
        <p:txBody>
          <a:bodyPr>
            <a:noAutofit/>
          </a:bodyPr>
          <a:lstStyle/>
          <a:p>
            <a:r>
              <a:rPr lang="en-AU" sz="3200" dirty="0"/>
              <a:t>Common goals for </a:t>
            </a:r>
            <a:br>
              <a:rPr lang="en-AU" sz="3200" dirty="0"/>
            </a:br>
            <a:r>
              <a:rPr lang="en-AU" sz="3200" dirty="0"/>
              <a:t>Platform Engineering practices</a:t>
            </a:r>
          </a:p>
        </p:txBody>
      </p:sp>
    </p:spTree>
    <p:extLst>
      <p:ext uri="{BB962C8B-B14F-4D97-AF65-F5344CB8AC3E}">
        <p14:creationId xmlns:p14="http://schemas.microsoft.com/office/powerpoint/2010/main" val="2042657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EA602557-21EB-C18D-A490-F32F2F643324}"/>
              </a:ext>
            </a:extLst>
          </p:cNvPr>
          <p:cNvGraphicFramePr>
            <a:graphicFrameLocks noGrp="1"/>
          </p:cNvGraphicFramePr>
          <p:nvPr>
            <p:ph sz="half" idx="1"/>
            <p:extLst>
              <p:ext uri="{D42A27DB-BD31-4B8C-83A1-F6EECF244321}">
                <p14:modId xmlns:p14="http://schemas.microsoft.com/office/powerpoint/2010/main" val="1414561134"/>
              </p:ext>
            </p:extLst>
          </p:nvPr>
        </p:nvGraphicFramePr>
        <p:xfrm>
          <a:off x="1082185" y="2440568"/>
          <a:ext cx="4841505" cy="3801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3344DD79-9E1E-BA60-4911-7994D8A14F69}"/>
              </a:ext>
            </a:extLst>
          </p:cNvPr>
          <p:cNvSpPr>
            <a:spLocks noGrp="1"/>
          </p:cNvSpPr>
          <p:nvPr>
            <p:ph type="title"/>
          </p:nvPr>
        </p:nvSpPr>
        <p:spPr/>
        <p:txBody>
          <a:bodyPr/>
          <a:lstStyle/>
          <a:p>
            <a:r>
              <a:rPr lang="en-AU" dirty="0"/>
              <a:t>Platform Engineering motions</a:t>
            </a:r>
          </a:p>
        </p:txBody>
      </p:sp>
      <p:pic>
        <p:nvPicPr>
          <p:cNvPr id="7" name="Content Placeholder 12">
            <a:extLst>
              <a:ext uri="{FF2B5EF4-FFF2-40B4-BE49-F238E27FC236}">
                <a16:creationId xmlns:a16="http://schemas.microsoft.com/office/drawing/2014/main" id="{DF4C63AE-EA5F-B214-DD3A-3CF61378DF07}"/>
              </a:ext>
              <a:ext uri="{C183D7F6-B498-43B3-948B-1728B52AA6E4}">
                <adec:decorative xmlns:adec="http://schemas.microsoft.com/office/drawing/2017/decorative" val="1"/>
              </a:ext>
            </a:extLst>
          </p:cNvPr>
          <p:cNvPicPr>
            <a:picLocks noGrp="1" noChangeAspect="1"/>
          </p:cNvPicPr>
          <p:nvPr>
            <p:ph sz="half" idx="2"/>
          </p:nvPr>
        </p:nvPicPr>
        <p:blipFill>
          <a:blip r:embed="rId7"/>
          <a:stretch>
            <a:fillRect/>
          </a:stretch>
        </p:blipFill>
        <p:spPr bwMode="auto">
          <a:xfrm>
            <a:off x="6172200" y="3070794"/>
            <a:ext cx="4805363" cy="254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21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F0E69F-0EA5-AD28-0AC1-B66CA0FB8E1E}"/>
              </a:ext>
            </a:extLst>
          </p:cNvPr>
          <p:cNvSpPr>
            <a:spLocks noGrp="1"/>
          </p:cNvSpPr>
          <p:nvPr>
            <p:ph type="title"/>
          </p:nvPr>
        </p:nvSpPr>
        <p:spPr/>
        <p:txBody>
          <a:bodyPr/>
          <a:lstStyle/>
          <a:p>
            <a:r>
              <a:rPr lang="en-AU" dirty="0"/>
              <a:t>Platform Engineering Lifecycle</a:t>
            </a:r>
          </a:p>
        </p:txBody>
      </p:sp>
      <p:pic>
        <p:nvPicPr>
          <p:cNvPr id="9" name="Content Placeholder 8" descr="Diagram showing the Platform Engineering lifecycle, including practices and tools.">
            <a:extLst>
              <a:ext uri="{FF2B5EF4-FFF2-40B4-BE49-F238E27FC236}">
                <a16:creationId xmlns:a16="http://schemas.microsoft.com/office/drawing/2014/main" id="{52F0DA2F-7B2C-9365-470B-8F986029E11F}"/>
              </a:ext>
            </a:extLst>
          </p:cNvPr>
          <p:cNvPicPr>
            <a:picLocks noGrp="1" noChangeAspect="1"/>
          </p:cNvPicPr>
          <p:nvPr>
            <p:ph idx="1"/>
          </p:nvPr>
        </p:nvPicPr>
        <p:blipFill>
          <a:blip r:embed="rId2"/>
          <a:srcRect t="11791" r="1" b="14024"/>
          <a:stretch/>
        </p:blipFill>
        <p:spPr>
          <a:xfrm>
            <a:off x="1087438" y="1634845"/>
            <a:ext cx="10790237" cy="4502709"/>
          </a:xfrm>
          <a:prstGeom prst="rect">
            <a:avLst/>
          </a:prstGeom>
          <a:noFill/>
        </p:spPr>
      </p:pic>
    </p:spTree>
    <p:extLst>
      <p:ext uri="{BB962C8B-B14F-4D97-AF65-F5344CB8AC3E}">
        <p14:creationId xmlns:p14="http://schemas.microsoft.com/office/powerpoint/2010/main" val="919336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92F497C-F796-CABC-938C-9DBD3DCD24EF}"/>
              </a:ext>
            </a:extLst>
          </p:cNvPr>
          <p:cNvSpPr>
            <a:spLocks noGrp="1"/>
          </p:cNvSpPr>
          <p:nvPr>
            <p:ph type="subTitle" idx="1"/>
          </p:nvPr>
        </p:nvSpPr>
        <p:spPr/>
        <p:txBody>
          <a:bodyPr/>
          <a:lstStyle/>
          <a:p>
            <a:endParaRPr lang="en-AU"/>
          </a:p>
        </p:txBody>
      </p:sp>
      <p:sp>
        <p:nvSpPr>
          <p:cNvPr id="3" name="Title 2">
            <a:extLst>
              <a:ext uri="{FF2B5EF4-FFF2-40B4-BE49-F238E27FC236}">
                <a16:creationId xmlns:a16="http://schemas.microsoft.com/office/drawing/2014/main" id="{0B794B5E-17E1-0B9E-E54B-5C59DEA9B0DD}"/>
              </a:ext>
            </a:extLst>
          </p:cNvPr>
          <p:cNvSpPr>
            <a:spLocks noGrp="1"/>
          </p:cNvSpPr>
          <p:nvPr>
            <p:ph type="ctrTitle"/>
          </p:nvPr>
        </p:nvSpPr>
        <p:spPr/>
        <p:txBody>
          <a:bodyPr/>
          <a:lstStyle/>
          <a:p>
            <a:r>
              <a:rPr lang="en-AU" dirty="0"/>
              <a:t>Building a platform on Azure</a:t>
            </a:r>
          </a:p>
        </p:txBody>
      </p:sp>
    </p:spTree>
    <p:extLst>
      <p:ext uri="{BB962C8B-B14F-4D97-AF65-F5344CB8AC3E}">
        <p14:creationId xmlns:p14="http://schemas.microsoft.com/office/powerpoint/2010/main" val="107326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 showing key drivers and stages of the Platform Engineering Capability Model.">
            <a:extLst>
              <a:ext uri="{FF2B5EF4-FFF2-40B4-BE49-F238E27FC236}">
                <a16:creationId xmlns:a16="http://schemas.microsoft.com/office/drawing/2014/main" id="{6DAC7073-068B-440C-7547-9C2B2FDA6F6E}"/>
              </a:ext>
            </a:extLst>
          </p:cNvPr>
          <p:cNvPicPr>
            <a:picLocks noGrp="1" noChangeAspect="1"/>
          </p:cNvPicPr>
          <p:nvPr>
            <p:ph type="pic" sz="quarter" idx="13"/>
          </p:nvPr>
        </p:nvPicPr>
        <p:blipFill>
          <a:blip r:embed="rId2"/>
          <a:stretch/>
        </p:blipFill>
        <p:spPr>
          <a:xfrm>
            <a:off x="5745480" y="616706"/>
            <a:ext cx="6446520" cy="5624588"/>
          </a:xfrm>
          <a:prstGeom prst="rect">
            <a:avLst/>
          </a:prstGeom>
          <a:noFill/>
        </p:spPr>
      </p:pic>
      <p:graphicFrame>
        <p:nvGraphicFramePr>
          <p:cNvPr id="8" name="Content Placeholder 7">
            <a:extLst>
              <a:ext uri="{FF2B5EF4-FFF2-40B4-BE49-F238E27FC236}">
                <a16:creationId xmlns:a16="http://schemas.microsoft.com/office/drawing/2014/main" id="{05EB1A91-7023-9C10-7B30-DA79E29271DA}"/>
              </a:ext>
            </a:extLst>
          </p:cNvPr>
          <p:cNvGraphicFramePr>
            <a:graphicFrameLocks noGrp="1"/>
          </p:cNvGraphicFramePr>
          <p:nvPr>
            <p:ph sz="quarter" idx="14"/>
            <p:extLst>
              <p:ext uri="{D42A27DB-BD31-4B8C-83A1-F6EECF244321}">
                <p14:modId xmlns:p14="http://schemas.microsoft.com/office/powerpoint/2010/main" val="4203369791"/>
              </p:ext>
            </p:extLst>
          </p:nvPr>
        </p:nvGraphicFramePr>
        <p:xfrm>
          <a:off x="1088136" y="2212975"/>
          <a:ext cx="4360863" cy="4095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1276E244-A2C1-33BA-CDE0-95CB00801FF2}"/>
              </a:ext>
            </a:extLst>
          </p:cNvPr>
          <p:cNvSpPr>
            <a:spLocks noGrp="1"/>
          </p:cNvSpPr>
          <p:nvPr>
            <p:ph type="title"/>
          </p:nvPr>
        </p:nvSpPr>
        <p:spPr>
          <a:xfrm>
            <a:off x="1088136" y="548640"/>
            <a:ext cx="4361688" cy="1527048"/>
          </a:xfrm>
        </p:spPr>
        <p:txBody>
          <a:bodyPr anchor="t">
            <a:normAutofit/>
          </a:bodyPr>
          <a:lstStyle/>
          <a:p>
            <a:r>
              <a:rPr lang="en-AU" sz="3400"/>
              <a:t>Platform Engineering Capability Model</a:t>
            </a:r>
          </a:p>
        </p:txBody>
      </p:sp>
    </p:spTree>
    <p:extLst>
      <p:ext uri="{BB962C8B-B14F-4D97-AF65-F5344CB8AC3E}">
        <p14:creationId xmlns:p14="http://schemas.microsoft.com/office/powerpoint/2010/main" val="1817625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2D207576-C11E-C6CD-ABF3-538BD62A6D67}"/>
              </a:ext>
            </a:extLst>
          </p:cNvPr>
          <p:cNvGraphicFramePr>
            <a:graphicFrameLocks noGrp="1"/>
          </p:cNvGraphicFramePr>
          <p:nvPr>
            <p:ph idx="1"/>
            <p:extLst>
              <p:ext uri="{D42A27DB-BD31-4B8C-83A1-F6EECF244321}">
                <p14:modId xmlns:p14="http://schemas.microsoft.com/office/powerpoint/2010/main" val="93251092"/>
              </p:ext>
            </p:extLst>
          </p:nvPr>
        </p:nvGraphicFramePr>
        <p:xfrm>
          <a:off x="1087438" y="1463675"/>
          <a:ext cx="10790237" cy="4845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a:extLst>
              <a:ext uri="{FF2B5EF4-FFF2-40B4-BE49-F238E27FC236}">
                <a16:creationId xmlns:a16="http://schemas.microsoft.com/office/drawing/2014/main" id="{3B887233-9F13-4FE9-12A7-9565919C0AB3}"/>
              </a:ext>
            </a:extLst>
          </p:cNvPr>
          <p:cNvSpPr>
            <a:spLocks noGrp="1"/>
          </p:cNvSpPr>
          <p:nvPr>
            <p:ph type="title"/>
          </p:nvPr>
        </p:nvSpPr>
        <p:spPr/>
        <p:txBody>
          <a:bodyPr/>
          <a:lstStyle/>
          <a:p>
            <a:r>
              <a:rPr lang="en-AU" dirty="0"/>
              <a:t>Stages of maturity</a:t>
            </a:r>
          </a:p>
        </p:txBody>
      </p:sp>
    </p:spTree>
    <p:extLst>
      <p:ext uri="{BB962C8B-B14F-4D97-AF65-F5344CB8AC3E}">
        <p14:creationId xmlns:p14="http://schemas.microsoft.com/office/powerpoint/2010/main" val="3557885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1637A0-8820-2885-544D-654896ED5BAE}"/>
              </a:ext>
            </a:extLst>
          </p:cNvPr>
          <p:cNvSpPr>
            <a:spLocks noGrp="1"/>
          </p:cNvSpPr>
          <p:nvPr>
            <p:ph type="title"/>
          </p:nvPr>
        </p:nvSpPr>
        <p:spPr/>
        <p:txBody>
          <a:bodyPr/>
          <a:lstStyle/>
          <a:p>
            <a:r>
              <a:rPr lang="en-AU" dirty="0"/>
              <a:t>Blaze Paved Paths</a:t>
            </a:r>
          </a:p>
        </p:txBody>
      </p:sp>
      <p:pic>
        <p:nvPicPr>
          <p:cNvPr id="6" name="Picture 5" descr="Blaze Paved Paths with Unsupported CI and CD.">
            <a:extLst>
              <a:ext uri="{FF2B5EF4-FFF2-40B4-BE49-F238E27FC236}">
                <a16:creationId xmlns:a16="http://schemas.microsoft.com/office/drawing/2014/main" id="{D6CB42AF-BA0C-CD40-65EC-C05C93DC1065}"/>
              </a:ext>
            </a:extLst>
          </p:cNvPr>
          <p:cNvPicPr>
            <a:picLocks noGrp="1" noChangeAspect="1"/>
          </p:cNvPicPr>
          <p:nvPr/>
        </p:nvPicPr>
        <p:blipFill>
          <a:blip r:embed="rId2"/>
          <a:srcRect/>
          <a:stretch>
            <a:fillRect/>
          </a:stretch>
        </p:blipFill>
        <p:spPr>
          <a:xfrm>
            <a:off x="988599" y="1210636"/>
            <a:ext cx="10115265" cy="2619999"/>
          </a:xfrm>
          <a:prstGeom prst="rect">
            <a:avLst/>
          </a:prstGeom>
        </p:spPr>
      </p:pic>
      <p:pic>
        <p:nvPicPr>
          <p:cNvPr id="7" name="Picture 6" descr="Diagram showing the blaze paved path with deprecated CI and CD.">
            <a:extLst>
              <a:ext uri="{FF2B5EF4-FFF2-40B4-BE49-F238E27FC236}">
                <a16:creationId xmlns:a16="http://schemas.microsoft.com/office/drawing/2014/main" id="{131ACFF2-8467-A296-7E68-4EEA7C3FB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428" y="3941765"/>
            <a:ext cx="10116436" cy="261999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082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A3D8662-AF40-477B-4569-B6CCD7996F91}"/>
              </a:ext>
            </a:extLst>
          </p:cNvPr>
          <p:cNvGraphicFramePr>
            <a:graphicFrameLocks noGrp="1"/>
          </p:cNvGraphicFramePr>
          <p:nvPr>
            <p:ph idx="1"/>
            <p:extLst>
              <p:ext uri="{D42A27DB-BD31-4B8C-83A1-F6EECF244321}">
                <p14:modId xmlns:p14="http://schemas.microsoft.com/office/powerpoint/2010/main" val="2280888274"/>
              </p:ext>
            </p:extLst>
          </p:nvPr>
        </p:nvGraphicFramePr>
        <p:xfrm>
          <a:off x="1088136" y="1463040"/>
          <a:ext cx="10789920" cy="4846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408A8BBA-63A3-6329-318F-8C82B2A5F8E8}"/>
              </a:ext>
            </a:extLst>
          </p:cNvPr>
          <p:cNvSpPr>
            <a:spLocks noGrp="1"/>
          </p:cNvSpPr>
          <p:nvPr>
            <p:ph type="title"/>
          </p:nvPr>
        </p:nvSpPr>
        <p:spPr/>
        <p:txBody>
          <a:bodyPr/>
          <a:lstStyle/>
          <a:p>
            <a:r>
              <a:rPr lang="en-AU" dirty="0"/>
              <a:t>Secure and Scalable Platform Design</a:t>
            </a:r>
          </a:p>
        </p:txBody>
      </p:sp>
    </p:spTree>
    <p:extLst>
      <p:ext uri="{BB962C8B-B14F-4D97-AF65-F5344CB8AC3E}">
        <p14:creationId xmlns:p14="http://schemas.microsoft.com/office/powerpoint/2010/main" val="1519023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6431CF-2B67-3ED4-58BF-E9B33E0533AB}"/>
              </a:ext>
            </a:extLst>
          </p:cNvPr>
          <p:cNvSpPr>
            <a:spLocks noGrp="1"/>
          </p:cNvSpPr>
          <p:nvPr>
            <p:ph type="title"/>
          </p:nvPr>
        </p:nvSpPr>
        <p:spPr>
          <a:xfrm>
            <a:off x="1088136" y="548640"/>
            <a:ext cx="3494314" cy="5719639"/>
          </a:xfrm>
        </p:spPr>
        <p:txBody>
          <a:bodyPr anchor="t">
            <a:normAutofit/>
          </a:bodyPr>
          <a:lstStyle/>
          <a:p>
            <a:r>
              <a:rPr lang="en-AU" dirty="0"/>
              <a:t>Security considerations in Platforms</a:t>
            </a:r>
          </a:p>
        </p:txBody>
      </p:sp>
      <p:graphicFrame>
        <p:nvGraphicFramePr>
          <p:cNvPr id="5" name="Content Placeholder 1">
            <a:extLst>
              <a:ext uri="{FF2B5EF4-FFF2-40B4-BE49-F238E27FC236}">
                <a16:creationId xmlns:a16="http://schemas.microsoft.com/office/drawing/2014/main" id="{C21DA983-15EF-D7EE-E24A-6D3C3597939E}"/>
              </a:ext>
            </a:extLst>
          </p:cNvPr>
          <p:cNvGraphicFramePr>
            <a:graphicFrameLocks noGrp="1"/>
          </p:cNvGraphicFramePr>
          <p:nvPr>
            <p:ph sz="quarter" idx="13"/>
            <p:extLst>
              <p:ext uri="{D42A27DB-BD31-4B8C-83A1-F6EECF244321}">
                <p14:modId xmlns:p14="http://schemas.microsoft.com/office/powerpoint/2010/main" val="1494243019"/>
              </p:ext>
            </p:extLst>
          </p:nvPr>
        </p:nvGraphicFramePr>
        <p:xfrm>
          <a:off x="5019040" y="548640"/>
          <a:ext cx="6959600" cy="5806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0162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00272-2ADC-2557-4FD2-0C2CFB45781F}"/>
              </a:ext>
            </a:extLst>
          </p:cNvPr>
          <p:cNvSpPr>
            <a:spLocks noGrp="1"/>
          </p:cNvSpPr>
          <p:nvPr>
            <p:ph type="title"/>
          </p:nvPr>
        </p:nvSpPr>
        <p:spPr>
          <a:xfrm>
            <a:off x="1088136" y="548640"/>
            <a:ext cx="3494314" cy="5719639"/>
          </a:xfrm>
        </p:spPr>
        <p:txBody>
          <a:bodyPr anchor="t">
            <a:normAutofit/>
          </a:bodyPr>
          <a:lstStyle/>
          <a:p>
            <a:r>
              <a:rPr lang="en-AU" dirty="0"/>
              <a:t>Monitoring and Auditing</a:t>
            </a:r>
          </a:p>
        </p:txBody>
      </p:sp>
      <p:graphicFrame>
        <p:nvGraphicFramePr>
          <p:cNvPr id="7" name="Content Placeholder 6">
            <a:extLst>
              <a:ext uri="{FF2B5EF4-FFF2-40B4-BE49-F238E27FC236}">
                <a16:creationId xmlns:a16="http://schemas.microsoft.com/office/drawing/2014/main" id="{F22BAD70-5EEE-80FC-7F1E-7DC9C37A1AD5}"/>
              </a:ext>
            </a:extLst>
          </p:cNvPr>
          <p:cNvGraphicFramePr>
            <a:graphicFrameLocks noGrp="1"/>
          </p:cNvGraphicFramePr>
          <p:nvPr>
            <p:ph sz="quarter" idx="13"/>
            <p:extLst>
              <p:ext uri="{D42A27DB-BD31-4B8C-83A1-F6EECF244321}">
                <p14:modId xmlns:p14="http://schemas.microsoft.com/office/powerpoint/2010/main" val="2764298144"/>
              </p:ext>
            </p:extLst>
          </p:nvPr>
        </p:nvGraphicFramePr>
        <p:xfrm>
          <a:off x="5019040" y="548640"/>
          <a:ext cx="6959600" cy="5806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480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85DD234-B352-BE7E-29C2-DFE6F0656B5C}"/>
              </a:ext>
            </a:extLst>
          </p:cNvPr>
          <p:cNvPicPr>
            <a:picLocks noChangeAspect="1"/>
          </p:cNvPicPr>
          <p:nvPr/>
        </p:nvPicPr>
        <p:blipFill>
          <a:blip r:embed="rId2">
            <a:extLst>
              <a:ext uri="{28A0092B-C50C-407E-A947-70E740481C1C}">
                <a14:useLocalDpi xmlns:a14="http://schemas.microsoft.com/office/drawing/2010/main" val="0"/>
              </a:ext>
            </a:extLst>
          </a:blip>
          <a:srcRect l="11299" r="18799"/>
          <a:stretch/>
        </p:blipFill>
        <p:spPr>
          <a:xfrm>
            <a:off x="20" y="1"/>
            <a:ext cx="4793865" cy="6858000"/>
          </a:xfrm>
          <a:prstGeom prst="rect">
            <a:avLst/>
          </a:prstGeom>
          <a:noFill/>
        </p:spPr>
      </p:pic>
      <p:sp>
        <p:nvSpPr>
          <p:cNvPr id="6" name="Content Placeholder 5">
            <a:extLst>
              <a:ext uri="{FF2B5EF4-FFF2-40B4-BE49-F238E27FC236}">
                <a16:creationId xmlns:a16="http://schemas.microsoft.com/office/drawing/2014/main" id="{1D8492BB-CD02-1889-D386-009F191A3F3A}"/>
              </a:ext>
            </a:extLst>
          </p:cNvPr>
          <p:cNvSpPr>
            <a:spLocks noGrp="1"/>
          </p:cNvSpPr>
          <p:nvPr>
            <p:ph sz="quarter" idx="14"/>
          </p:nvPr>
        </p:nvSpPr>
        <p:spPr>
          <a:xfrm>
            <a:off x="5212080" y="1828800"/>
            <a:ext cx="6071616" cy="4489704"/>
          </a:xfrm>
        </p:spPr>
        <p:txBody>
          <a:bodyPr>
            <a:normAutofit/>
          </a:bodyPr>
          <a:lstStyle/>
          <a:p>
            <a:r>
              <a:rPr lang="en-AU" dirty="0"/>
              <a:t>Senior Software Engineer at Microsoft, working in the Industry Solutions Engineering team.</a:t>
            </a:r>
          </a:p>
          <a:p>
            <a:r>
              <a:rPr lang="en-AU" dirty="0"/>
              <a:t>Previously a Microsoft Azure MVP focusing on Kubernetes and Open Source.</a:t>
            </a:r>
          </a:p>
          <a:p>
            <a:r>
              <a:rPr lang="en-AU" dirty="0"/>
              <a:t>Conference speaker and YouTuber: </a:t>
            </a:r>
            <a:r>
              <a:rPr lang="en-AU" dirty="0">
                <a:hlinkClick r:id="rId3"/>
              </a:rPr>
              <a:t>https://www.youtube.com/@willvelida</a:t>
            </a:r>
            <a:r>
              <a:rPr lang="en-AU" dirty="0"/>
              <a:t> </a:t>
            </a:r>
          </a:p>
          <a:p>
            <a:endParaRPr lang="en-AU" dirty="0"/>
          </a:p>
          <a:p>
            <a:endParaRPr lang="en-AU" dirty="0"/>
          </a:p>
        </p:txBody>
      </p:sp>
      <p:sp>
        <p:nvSpPr>
          <p:cNvPr id="4" name="Title 3">
            <a:extLst>
              <a:ext uri="{FF2B5EF4-FFF2-40B4-BE49-F238E27FC236}">
                <a16:creationId xmlns:a16="http://schemas.microsoft.com/office/drawing/2014/main" id="{5FD0D6CE-43FC-B43A-D300-C8832EB0446C}"/>
              </a:ext>
            </a:extLst>
          </p:cNvPr>
          <p:cNvSpPr>
            <a:spLocks noGrp="1"/>
          </p:cNvSpPr>
          <p:nvPr>
            <p:ph type="title"/>
          </p:nvPr>
        </p:nvSpPr>
        <p:spPr>
          <a:xfrm>
            <a:off x="5212080" y="548640"/>
            <a:ext cx="6093225" cy="1143000"/>
          </a:xfrm>
        </p:spPr>
        <p:txBody>
          <a:bodyPr anchor="t">
            <a:normAutofit/>
          </a:bodyPr>
          <a:lstStyle/>
          <a:p>
            <a:r>
              <a:rPr lang="en-AU" dirty="0"/>
              <a:t>About Me!</a:t>
            </a:r>
          </a:p>
        </p:txBody>
      </p:sp>
    </p:spTree>
    <p:extLst>
      <p:ext uri="{BB962C8B-B14F-4D97-AF65-F5344CB8AC3E}">
        <p14:creationId xmlns:p14="http://schemas.microsoft.com/office/powerpoint/2010/main" val="1507224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Platform Engineering Implementation Strategy.">
            <a:extLst>
              <a:ext uri="{FF2B5EF4-FFF2-40B4-BE49-F238E27FC236}">
                <a16:creationId xmlns:a16="http://schemas.microsoft.com/office/drawing/2014/main" id="{091DB65E-74D5-2BBF-BE2B-73A762881209}"/>
              </a:ext>
            </a:extLst>
          </p:cNvPr>
          <p:cNvPicPr>
            <a:picLocks noGrp="1" noChangeAspect="1"/>
          </p:cNvPicPr>
          <p:nvPr>
            <p:ph idx="1"/>
          </p:nvPr>
        </p:nvPicPr>
        <p:blipFill>
          <a:blip r:embed="rId2"/>
          <a:stretch>
            <a:fillRect/>
          </a:stretch>
        </p:blipFill>
        <p:spPr>
          <a:xfrm>
            <a:off x="1088136" y="1647291"/>
            <a:ext cx="10789920" cy="4477817"/>
          </a:xfrm>
          <a:prstGeom prst="rect">
            <a:avLst/>
          </a:prstGeom>
          <a:noFill/>
        </p:spPr>
      </p:pic>
      <p:sp>
        <p:nvSpPr>
          <p:cNvPr id="4" name="Title 3">
            <a:extLst>
              <a:ext uri="{FF2B5EF4-FFF2-40B4-BE49-F238E27FC236}">
                <a16:creationId xmlns:a16="http://schemas.microsoft.com/office/drawing/2014/main" id="{CD20F989-8837-13E8-41A9-92333BCC7B7C}"/>
              </a:ext>
            </a:extLst>
          </p:cNvPr>
          <p:cNvSpPr>
            <a:spLocks noGrp="1"/>
          </p:cNvSpPr>
          <p:nvPr>
            <p:ph type="title"/>
          </p:nvPr>
        </p:nvSpPr>
        <p:spPr>
          <a:xfrm>
            <a:off x="1088136" y="548640"/>
            <a:ext cx="10789920" cy="914400"/>
          </a:xfrm>
        </p:spPr>
        <p:txBody>
          <a:bodyPr anchor="t">
            <a:normAutofit/>
          </a:bodyPr>
          <a:lstStyle/>
          <a:p>
            <a:r>
              <a:rPr lang="en-AU" dirty="0"/>
              <a:t>Implementation Strategy</a:t>
            </a:r>
          </a:p>
        </p:txBody>
      </p:sp>
    </p:spTree>
    <p:extLst>
      <p:ext uri="{BB962C8B-B14F-4D97-AF65-F5344CB8AC3E}">
        <p14:creationId xmlns:p14="http://schemas.microsoft.com/office/powerpoint/2010/main" val="192107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F5498B-3B82-5B6C-8F60-B0B30DE46D36}"/>
              </a:ext>
            </a:extLst>
          </p:cNvPr>
          <p:cNvSpPr>
            <a:spLocks noGrp="1"/>
          </p:cNvSpPr>
          <p:nvPr>
            <p:ph type="title"/>
          </p:nvPr>
        </p:nvSpPr>
        <p:spPr>
          <a:xfrm>
            <a:off x="1088136" y="1090245"/>
            <a:ext cx="9922764" cy="1294228"/>
          </a:xfrm>
        </p:spPr>
        <p:txBody>
          <a:bodyPr anchor="t">
            <a:normAutofit/>
          </a:bodyPr>
          <a:lstStyle/>
          <a:p>
            <a:r>
              <a:rPr lang="en-AU" dirty="0"/>
              <a:t>Developer Coding Environments</a:t>
            </a:r>
          </a:p>
        </p:txBody>
      </p:sp>
      <p:graphicFrame>
        <p:nvGraphicFramePr>
          <p:cNvPr id="10" name="Content Placeholder 9">
            <a:extLst>
              <a:ext uri="{FF2B5EF4-FFF2-40B4-BE49-F238E27FC236}">
                <a16:creationId xmlns:a16="http://schemas.microsoft.com/office/drawing/2014/main" id="{9B3C7122-47BA-0BF3-DF36-D010DA0A99D4}"/>
              </a:ext>
            </a:extLst>
          </p:cNvPr>
          <p:cNvGraphicFramePr>
            <a:graphicFrameLocks noGrp="1"/>
          </p:cNvGraphicFramePr>
          <p:nvPr>
            <p:ph idx="1"/>
            <p:extLst>
              <p:ext uri="{D42A27DB-BD31-4B8C-83A1-F6EECF244321}">
                <p14:modId xmlns:p14="http://schemas.microsoft.com/office/powerpoint/2010/main" val="2718516602"/>
              </p:ext>
            </p:extLst>
          </p:nvPr>
        </p:nvGraphicFramePr>
        <p:xfrm>
          <a:off x="1088136" y="2447778"/>
          <a:ext cx="9922764" cy="3838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857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F59A36C-5843-415F-9E4F-2482DC81D7C8}"/>
              </a:ext>
            </a:extLst>
          </p:cNvPr>
          <p:cNvPicPr>
            <a:picLocks noGrp="1" noChangeAspect="1"/>
          </p:cNvPicPr>
          <p:nvPr>
            <p:ph type="pic" sz="quarter" idx="13"/>
          </p:nvPr>
        </p:nvPicPr>
        <p:blipFill>
          <a:blip r:embed="rId3"/>
          <a:stretch/>
        </p:blipFill>
        <p:spPr>
          <a:xfrm>
            <a:off x="0" y="54813"/>
            <a:ext cx="12191999" cy="4876799"/>
          </a:xfrm>
          <a:prstGeom prst="rect">
            <a:avLst/>
          </a:prstGeom>
          <a:noFill/>
        </p:spPr>
      </p:pic>
      <p:sp>
        <p:nvSpPr>
          <p:cNvPr id="9" name="Subtitle 2">
            <a:extLst>
              <a:ext uri="{FF2B5EF4-FFF2-40B4-BE49-F238E27FC236}">
                <a16:creationId xmlns:a16="http://schemas.microsoft.com/office/drawing/2014/main" id="{103667F4-25A5-066F-D5A4-4C34578A52E7}"/>
              </a:ext>
            </a:extLst>
          </p:cNvPr>
          <p:cNvSpPr>
            <a:spLocks noGrp="1"/>
          </p:cNvSpPr>
          <p:nvPr>
            <p:ph type="subTitle" idx="1"/>
          </p:nvPr>
        </p:nvSpPr>
        <p:spPr>
          <a:xfrm>
            <a:off x="1088136" y="5972629"/>
            <a:ext cx="10835350" cy="480373"/>
          </a:xfrm>
        </p:spPr>
        <p:txBody>
          <a:bodyPr/>
          <a:lstStyle/>
          <a:p>
            <a:r>
              <a:rPr lang="en-US" dirty="0"/>
              <a:t>It’s easier to extend what you have, rather than introduce something new</a:t>
            </a:r>
          </a:p>
        </p:txBody>
      </p:sp>
      <p:sp>
        <p:nvSpPr>
          <p:cNvPr id="3" name="Title 2">
            <a:extLst>
              <a:ext uri="{FF2B5EF4-FFF2-40B4-BE49-F238E27FC236}">
                <a16:creationId xmlns:a16="http://schemas.microsoft.com/office/drawing/2014/main" id="{F01E7DE6-EB4A-F4DC-7582-F2F95CE4314F}"/>
              </a:ext>
            </a:extLst>
          </p:cNvPr>
          <p:cNvSpPr>
            <a:spLocks noGrp="1"/>
          </p:cNvSpPr>
          <p:nvPr>
            <p:ph type="ctrTitle"/>
          </p:nvPr>
        </p:nvSpPr>
        <p:spPr>
          <a:xfrm>
            <a:off x="1088136" y="5165778"/>
            <a:ext cx="10835350" cy="786384"/>
          </a:xfrm>
        </p:spPr>
        <p:txBody>
          <a:bodyPr anchor="b">
            <a:normAutofit/>
          </a:bodyPr>
          <a:lstStyle/>
          <a:p>
            <a:r>
              <a:rPr lang="en-AU" dirty="0"/>
              <a:t>What tools do we already use?</a:t>
            </a:r>
          </a:p>
        </p:txBody>
      </p:sp>
    </p:spTree>
    <p:extLst>
      <p:ext uri="{BB962C8B-B14F-4D97-AF65-F5344CB8AC3E}">
        <p14:creationId xmlns:p14="http://schemas.microsoft.com/office/powerpoint/2010/main" val="664899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tainer Architecture">
            <a:extLst>
              <a:ext uri="{FF2B5EF4-FFF2-40B4-BE49-F238E27FC236}">
                <a16:creationId xmlns:a16="http://schemas.microsoft.com/office/drawing/2014/main" id="{35641165-1EB1-7A12-508E-48BCB0DFD3A9}"/>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tretch/>
        </p:blipFill>
        <p:spPr bwMode="auto">
          <a:xfrm>
            <a:off x="515392" y="0"/>
            <a:ext cx="11161213" cy="463513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DCD47F3-3717-FC10-D7F7-AD51EA9C1910}"/>
              </a:ext>
            </a:extLst>
          </p:cNvPr>
          <p:cNvSpPr>
            <a:spLocks noGrp="1"/>
          </p:cNvSpPr>
          <p:nvPr>
            <p:ph sz="quarter" idx="14"/>
          </p:nvPr>
        </p:nvSpPr>
        <p:spPr>
          <a:xfrm>
            <a:off x="5349240" y="5012267"/>
            <a:ext cx="6400800" cy="1390330"/>
          </a:xfrm>
        </p:spPr>
        <p:txBody>
          <a:bodyPr>
            <a:normAutofit/>
          </a:bodyPr>
          <a:lstStyle/>
          <a:p>
            <a:pPr>
              <a:lnSpc>
                <a:spcPct val="120000"/>
              </a:lnSpc>
            </a:pPr>
            <a:r>
              <a:rPr lang="en-AU"/>
              <a:t>VS Code Dev Containers let you use containers as a full-featured dev environment.</a:t>
            </a:r>
          </a:p>
          <a:p>
            <a:pPr>
              <a:lnSpc>
                <a:spcPct val="120000"/>
              </a:lnSpc>
            </a:pPr>
            <a:r>
              <a:rPr lang="en-AU"/>
              <a:t>Open your code inside a container with preconfigured tools and runtime stack needed for your code base.</a:t>
            </a:r>
          </a:p>
        </p:txBody>
      </p:sp>
      <p:sp>
        <p:nvSpPr>
          <p:cNvPr id="4" name="Title 3">
            <a:extLst>
              <a:ext uri="{FF2B5EF4-FFF2-40B4-BE49-F238E27FC236}">
                <a16:creationId xmlns:a16="http://schemas.microsoft.com/office/drawing/2014/main" id="{48FCCD08-F1AF-5D48-086C-AD86E87D343A}"/>
              </a:ext>
            </a:extLst>
          </p:cNvPr>
          <p:cNvSpPr>
            <a:spLocks noGrp="1"/>
          </p:cNvSpPr>
          <p:nvPr>
            <p:ph type="title"/>
          </p:nvPr>
        </p:nvSpPr>
        <p:spPr>
          <a:xfrm>
            <a:off x="1088136" y="5012268"/>
            <a:ext cx="3739896" cy="1390330"/>
          </a:xfrm>
        </p:spPr>
        <p:txBody>
          <a:bodyPr anchor="t">
            <a:normAutofit/>
          </a:bodyPr>
          <a:lstStyle/>
          <a:p>
            <a:r>
              <a:rPr lang="en-AU" dirty="0"/>
              <a:t>Dev Containers</a:t>
            </a:r>
          </a:p>
        </p:txBody>
      </p:sp>
    </p:spTree>
    <p:extLst>
      <p:ext uri="{BB962C8B-B14F-4D97-AF65-F5344CB8AC3E}">
        <p14:creationId xmlns:p14="http://schemas.microsoft.com/office/powerpoint/2010/main" val="663356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0BB49-CFCF-69D9-A9E4-71DF2FC2332A}"/>
              </a:ext>
            </a:extLst>
          </p:cNvPr>
          <p:cNvSpPr>
            <a:spLocks noGrp="1"/>
          </p:cNvSpPr>
          <p:nvPr>
            <p:ph type="title"/>
          </p:nvPr>
        </p:nvSpPr>
        <p:spPr/>
        <p:txBody>
          <a:bodyPr/>
          <a:lstStyle/>
          <a:p>
            <a:r>
              <a:rPr lang="en-AU" dirty="0"/>
              <a:t>Microsoft Dev Box</a:t>
            </a:r>
          </a:p>
        </p:txBody>
      </p:sp>
      <p:sp>
        <p:nvSpPr>
          <p:cNvPr id="6" name="Rectangle 5">
            <a:extLst>
              <a:ext uri="{FF2B5EF4-FFF2-40B4-BE49-F238E27FC236}">
                <a16:creationId xmlns:a16="http://schemas.microsoft.com/office/drawing/2014/main" id="{EC51E790-DCD1-04BF-7684-A07CDE0DB946}"/>
              </a:ext>
            </a:extLst>
          </p:cNvPr>
          <p:cNvSpPr/>
          <p:nvPr/>
        </p:nvSpPr>
        <p:spPr>
          <a:xfrm>
            <a:off x="838200" y="1866378"/>
            <a:ext cx="3211883" cy="4626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7" name="Rectangle 6">
            <a:extLst>
              <a:ext uri="{FF2B5EF4-FFF2-40B4-BE49-F238E27FC236}">
                <a16:creationId xmlns:a16="http://schemas.microsoft.com/office/drawing/2014/main" id="{76B5AF8C-2CA5-DEF4-C3C6-A2D040989506}"/>
              </a:ext>
            </a:extLst>
          </p:cNvPr>
          <p:cNvSpPr/>
          <p:nvPr/>
        </p:nvSpPr>
        <p:spPr>
          <a:xfrm>
            <a:off x="4490059" y="1866378"/>
            <a:ext cx="3211883" cy="4626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8" name="Rectangle 7">
            <a:extLst>
              <a:ext uri="{FF2B5EF4-FFF2-40B4-BE49-F238E27FC236}">
                <a16:creationId xmlns:a16="http://schemas.microsoft.com/office/drawing/2014/main" id="{F4226A98-A125-7C84-A1EA-DBC4073379E5}"/>
              </a:ext>
            </a:extLst>
          </p:cNvPr>
          <p:cNvSpPr/>
          <p:nvPr/>
        </p:nvSpPr>
        <p:spPr>
          <a:xfrm>
            <a:off x="8141917" y="1866378"/>
            <a:ext cx="3211883" cy="4626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27" name="TextBox 26">
            <a:extLst>
              <a:ext uri="{FF2B5EF4-FFF2-40B4-BE49-F238E27FC236}">
                <a16:creationId xmlns:a16="http://schemas.microsoft.com/office/drawing/2014/main" id="{52E25ED5-F9EE-9346-3BF7-5EAA9C2167F6}"/>
              </a:ext>
            </a:extLst>
          </p:cNvPr>
          <p:cNvSpPr txBox="1"/>
          <p:nvPr/>
        </p:nvSpPr>
        <p:spPr>
          <a:xfrm>
            <a:off x="838200" y="1954059"/>
            <a:ext cx="3211883" cy="461665"/>
          </a:xfrm>
          <a:prstGeom prst="rect">
            <a:avLst/>
          </a:prstGeom>
          <a:noFill/>
        </p:spPr>
        <p:txBody>
          <a:bodyPr wrap="square" rtlCol="0">
            <a:spAutoFit/>
          </a:bodyPr>
          <a:lstStyle/>
          <a:p>
            <a:pPr algn="ctr"/>
            <a:r>
              <a:rPr lang="en-AU" sz="2400" dirty="0"/>
              <a:t>Platform Engineers</a:t>
            </a:r>
          </a:p>
        </p:txBody>
      </p:sp>
      <p:sp>
        <p:nvSpPr>
          <p:cNvPr id="28" name="TextBox 27">
            <a:extLst>
              <a:ext uri="{FF2B5EF4-FFF2-40B4-BE49-F238E27FC236}">
                <a16:creationId xmlns:a16="http://schemas.microsoft.com/office/drawing/2014/main" id="{B9D2120B-2607-E0D2-51B3-6B889E241D34}"/>
              </a:ext>
            </a:extLst>
          </p:cNvPr>
          <p:cNvSpPr txBox="1"/>
          <p:nvPr/>
        </p:nvSpPr>
        <p:spPr>
          <a:xfrm>
            <a:off x="4490059" y="1954060"/>
            <a:ext cx="3211883" cy="461665"/>
          </a:xfrm>
          <a:prstGeom prst="rect">
            <a:avLst/>
          </a:prstGeom>
          <a:noFill/>
        </p:spPr>
        <p:txBody>
          <a:bodyPr wrap="square" rtlCol="0">
            <a:spAutoFit/>
          </a:bodyPr>
          <a:lstStyle/>
          <a:p>
            <a:pPr algn="ctr"/>
            <a:r>
              <a:rPr lang="en-AU" sz="2400" dirty="0"/>
              <a:t>Dev team leads</a:t>
            </a:r>
          </a:p>
        </p:txBody>
      </p:sp>
      <p:sp>
        <p:nvSpPr>
          <p:cNvPr id="29" name="TextBox 28">
            <a:extLst>
              <a:ext uri="{FF2B5EF4-FFF2-40B4-BE49-F238E27FC236}">
                <a16:creationId xmlns:a16="http://schemas.microsoft.com/office/drawing/2014/main" id="{79E61C20-BC79-54C1-6BF8-6063C323907A}"/>
              </a:ext>
            </a:extLst>
          </p:cNvPr>
          <p:cNvSpPr txBox="1"/>
          <p:nvPr/>
        </p:nvSpPr>
        <p:spPr>
          <a:xfrm>
            <a:off x="8141917" y="1954060"/>
            <a:ext cx="3211883" cy="461665"/>
          </a:xfrm>
          <a:prstGeom prst="rect">
            <a:avLst/>
          </a:prstGeom>
          <a:noFill/>
        </p:spPr>
        <p:txBody>
          <a:bodyPr wrap="square" rtlCol="0">
            <a:spAutoFit/>
          </a:bodyPr>
          <a:lstStyle/>
          <a:p>
            <a:pPr algn="ctr"/>
            <a:r>
              <a:rPr lang="en-AU" sz="2400" dirty="0"/>
              <a:t>Developers</a:t>
            </a:r>
          </a:p>
        </p:txBody>
      </p:sp>
      <p:pic>
        <p:nvPicPr>
          <p:cNvPr id="31" name="Graphic 30" descr="Programmer female with solid fill">
            <a:extLst>
              <a:ext uri="{FF2B5EF4-FFF2-40B4-BE49-F238E27FC236}">
                <a16:creationId xmlns:a16="http://schemas.microsoft.com/office/drawing/2014/main" id="{19AAA574-9FF8-6792-588A-8F226CB75D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0659" y="2315117"/>
            <a:ext cx="914400" cy="914400"/>
          </a:xfrm>
          <a:prstGeom prst="rect">
            <a:avLst/>
          </a:prstGeom>
        </p:spPr>
      </p:pic>
      <p:pic>
        <p:nvPicPr>
          <p:cNvPr id="33" name="Graphic 32" descr="Management with solid fill">
            <a:extLst>
              <a:ext uri="{FF2B5EF4-FFF2-40B4-BE49-F238E27FC236}">
                <a16:creationId xmlns:a16="http://schemas.microsoft.com/office/drawing/2014/main" id="{3D96F999-2F5B-1A0F-8A36-ACA9F2BD40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315117"/>
            <a:ext cx="914400" cy="914400"/>
          </a:xfrm>
          <a:prstGeom prst="rect">
            <a:avLst/>
          </a:prstGeom>
        </p:spPr>
      </p:pic>
      <p:pic>
        <p:nvPicPr>
          <p:cNvPr id="35" name="Graphic 34" descr="Monitor with solid fill">
            <a:extLst>
              <a:ext uri="{FF2B5EF4-FFF2-40B4-BE49-F238E27FC236}">
                <a16:creationId xmlns:a16="http://schemas.microsoft.com/office/drawing/2014/main" id="{EB1B0A54-7102-64EB-70B7-CBDE41DDC5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86941" y="2315117"/>
            <a:ext cx="914400" cy="914400"/>
          </a:xfrm>
          <a:prstGeom prst="rect">
            <a:avLst/>
          </a:prstGeom>
        </p:spPr>
      </p:pic>
      <p:pic>
        <p:nvPicPr>
          <p:cNvPr id="37" name="Graphic 36" descr="Wrench with solid fill">
            <a:extLst>
              <a:ext uri="{FF2B5EF4-FFF2-40B4-BE49-F238E27FC236}">
                <a16:creationId xmlns:a16="http://schemas.microsoft.com/office/drawing/2014/main" id="{84130102-9649-C7C2-C24E-0FD3A63FB1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70207" y="2525055"/>
            <a:ext cx="347868" cy="347868"/>
          </a:xfrm>
          <a:prstGeom prst="rect">
            <a:avLst/>
          </a:prstGeom>
        </p:spPr>
      </p:pic>
      <p:sp>
        <p:nvSpPr>
          <p:cNvPr id="39" name="TextBox 38">
            <a:extLst>
              <a:ext uri="{FF2B5EF4-FFF2-40B4-BE49-F238E27FC236}">
                <a16:creationId xmlns:a16="http://schemas.microsoft.com/office/drawing/2014/main" id="{7ED8254E-FCFA-BE7D-0415-670C16E89D1F}"/>
              </a:ext>
            </a:extLst>
          </p:cNvPr>
          <p:cNvSpPr txBox="1"/>
          <p:nvPr/>
        </p:nvSpPr>
        <p:spPr>
          <a:xfrm>
            <a:off x="838200" y="3229517"/>
            <a:ext cx="3211883" cy="954107"/>
          </a:xfrm>
          <a:prstGeom prst="rect">
            <a:avLst/>
          </a:prstGeom>
          <a:noFill/>
        </p:spPr>
        <p:txBody>
          <a:bodyPr wrap="square" rtlCol="0">
            <a:spAutoFit/>
          </a:bodyPr>
          <a:lstStyle/>
          <a:p>
            <a:pPr algn="ctr"/>
            <a:r>
              <a:rPr lang="en-AU" sz="1400" dirty="0"/>
              <a:t>Manage dev boxes via Microsoft Intune and Endpoint Manager</a:t>
            </a:r>
          </a:p>
          <a:p>
            <a:pPr algn="ctr"/>
            <a:endParaRPr lang="en-AU" sz="1400" dirty="0"/>
          </a:p>
          <a:p>
            <a:pPr algn="ctr"/>
            <a:r>
              <a:rPr lang="en-AU" sz="1400" dirty="0"/>
              <a:t>Set and manage security policies</a:t>
            </a:r>
          </a:p>
        </p:txBody>
      </p:sp>
      <p:sp>
        <p:nvSpPr>
          <p:cNvPr id="41" name="TextBox 40">
            <a:extLst>
              <a:ext uri="{FF2B5EF4-FFF2-40B4-BE49-F238E27FC236}">
                <a16:creationId xmlns:a16="http://schemas.microsoft.com/office/drawing/2014/main" id="{E77EB9BC-FC17-052A-3832-D73B3C5B55FD}"/>
              </a:ext>
            </a:extLst>
          </p:cNvPr>
          <p:cNvSpPr txBox="1"/>
          <p:nvPr/>
        </p:nvSpPr>
        <p:spPr>
          <a:xfrm>
            <a:off x="4422732" y="3229518"/>
            <a:ext cx="3211883" cy="1815882"/>
          </a:xfrm>
          <a:prstGeom prst="rect">
            <a:avLst/>
          </a:prstGeom>
          <a:noFill/>
        </p:spPr>
        <p:txBody>
          <a:bodyPr wrap="square" rtlCol="0">
            <a:spAutoFit/>
          </a:bodyPr>
          <a:lstStyle/>
          <a:p>
            <a:pPr algn="ctr"/>
            <a:r>
              <a:rPr lang="en-AU" sz="1600" dirty="0"/>
              <a:t>Create pools of dev boxes tailored to projects and tasks</a:t>
            </a:r>
          </a:p>
          <a:p>
            <a:pPr algn="ctr"/>
            <a:endParaRPr lang="en-AU" sz="1600" dirty="0"/>
          </a:p>
          <a:p>
            <a:pPr algn="ctr"/>
            <a:r>
              <a:rPr lang="en-AU" sz="1600" dirty="0"/>
              <a:t>Configure dev boxes by project</a:t>
            </a:r>
          </a:p>
          <a:p>
            <a:pPr algn="ctr"/>
            <a:endParaRPr lang="en-AU" sz="1600" dirty="0"/>
          </a:p>
          <a:p>
            <a:pPr algn="ctr"/>
            <a:r>
              <a:rPr lang="en-AU" sz="1600" dirty="0"/>
              <a:t>Customize Developer Experience</a:t>
            </a:r>
          </a:p>
        </p:txBody>
      </p:sp>
      <p:sp>
        <p:nvSpPr>
          <p:cNvPr id="42" name="TextBox 41">
            <a:extLst>
              <a:ext uri="{FF2B5EF4-FFF2-40B4-BE49-F238E27FC236}">
                <a16:creationId xmlns:a16="http://schemas.microsoft.com/office/drawing/2014/main" id="{FA599683-BEAC-4B8D-3F12-6BB75B130583}"/>
              </a:ext>
            </a:extLst>
          </p:cNvPr>
          <p:cNvSpPr txBox="1"/>
          <p:nvPr/>
        </p:nvSpPr>
        <p:spPr>
          <a:xfrm>
            <a:off x="8141917" y="3229516"/>
            <a:ext cx="3211883" cy="1323439"/>
          </a:xfrm>
          <a:prstGeom prst="rect">
            <a:avLst/>
          </a:prstGeom>
          <a:noFill/>
        </p:spPr>
        <p:txBody>
          <a:bodyPr wrap="square" rtlCol="0">
            <a:spAutoFit/>
          </a:bodyPr>
          <a:lstStyle/>
          <a:p>
            <a:pPr algn="ctr"/>
            <a:r>
              <a:rPr lang="en-AU" sz="1600" dirty="0"/>
              <a:t>Deploy dev boxes they need to work on projects and tasks</a:t>
            </a:r>
          </a:p>
          <a:p>
            <a:pPr algn="ctr"/>
            <a:endParaRPr lang="en-AU" sz="1600" dirty="0"/>
          </a:p>
          <a:p>
            <a:pPr algn="ctr"/>
            <a:r>
              <a:rPr lang="en-AU" sz="1600" dirty="0"/>
              <a:t>Deploy dev boxes from developer portals</a:t>
            </a:r>
          </a:p>
        </p:txBody>
      </p:sp>
      <p:pic>
        <p:nvPicPr>
          <p:cNvPr id="44" name="Graphic 43" descr="Address Book with solid fill">
            <a:extLst>
              <a:ext uri="{FF2B5EF4-FFF2-40B4-BE49-F238E27FC236}">
                <a16:creationId xmlns:a16="http://schemas.microsoft.com/office/drawing/2014/main" id="{9BC2F1CB-FFD9-E1D4-AF33-A1DFDC5866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69999" y="4343911"/>
            <a:ext cx="669012" cy="669012"/>
          </a:xfrm>
          <a:prstGeom prst="rect">
            <a:avLst/>
          </a:prstGeom>
        </p:spPr>
      </p:pic>
      <p:pic>
        <p:nvPicPr>
          <p:cNvPr id="46" name="Graphic 45" descr="Ethernet with solid fill">
            <a:extLst>
              <a:ext uri="{FF2B5EF4-FFF2-40B4-BE49-F238E27FC236}">
                <a16:creationId xmlns:a16="http://schemas.microsoft.com/office/drawing/2014/main" id="{6E1C5389-0F97-5F00-03BD-95658E12028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9999" y="5098646"/>
            <a:ext cx="669013" cy="669013"/>
          </a:xfrm>
          <a:prstGeom prst="rect">
            <a:avLst/>
          </a:prstGeom>
        </p:spPr>
      </p:pic>
      <p:pic>
        <p:nvPicPr>
          <p:cNvPr id="48" name="Graphic 47" descr="Lock with solid fill">
            <a:extLst>
              <a:ext uri="{FF2B5EF4-FFF2-40B4-BE49-F238E27FC236}">
                <a16:creationId xmlns:a16="http://schemas.microsoft.com/office/drawing/2014/main" id="{9FE48F80-6EDA-6CB0-3A7D-B2E690B3EF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70001" y="5767659"/>
            <a:ext cx="669012" cy="669012"/>
          </a:xfrm>
          <a:prstGeom prst="rect">
            <a:avLst/>
          </a:prstGeom>
        </p:spPr>
      </p:pic>
      <p:sp>
        <p:nvSpPr>
          <p:cNvPr id="49" name="TextBox 48">
            <a:extLst>
              <a:ext uri="{FF2B5EF4-FFF2-40B4-BE49-F238E27FC236}">
                <a16:creationId xmlns:a16="http://schemas.microsoft.com/office/drawing/2014/main" id="{A99FFCC4-19CA-3F51-4A00-7A47CCE4566B}"/>
              </a:ext>
            </a:extLst>
          </p:cNvPr>
          <p:cNvSpPr txBox="1"/>
          <p:nvPr/>
        </p:nvSpPr>
        <p:spPr>
          <a:xfrm>
            <a:off x="1939012" y="4416807"/>
            <a:ext cx="1899259" cy="523220"/>
          </a:xfrm>
          <a:prstGeom prst="rect">
            <a:avLst/>
          </a:prstGeom>
          <a:noFill/>
        </p:spPr>
        <p:txBody>
          <a:bodyPr wrap="square" rtlCol="0">
            <a:spAutoFit/>
          </a:bodyPr>
          <a:lstStyle/>
          <a:p>
            <a:pPr algn="ctr"/>
            <a:r>
              <a:rPr lang="en-AU" sz="1400" dirty="0"/>
              <a:t>Organizational Policies</a:t>
            </a:r>
          </a:p>
        </p:txBody>
      </p:sp>
      <p:sp>
        <p:nvSpPr>
          <p:cNvPr id="50" name="TextBox 49">
            <a:extLst>
              <a:ext uri="{FF2B5EF4-FFF2-40B4-BE49-F238E27FC236}">
                <a16:creationId xmlns:a16="http://schemas.microsoft.com/office/drawing/2014/main" id="{E2A1F472-BA05-9882-04BF-D0880156174F}"/>
              </a:ext>
            </a:extLst>
          </p:cNvPr>
          <p:cNvSpPr txBox="1"/>
          <p:nvPr/>
        </p:nvSpPr>
        <p:spPr>
          <a:xfrm>
            <a:off x="1951712" y="5172593"/>
            <a:ext cx="1899259" cy="523220"/>
          </a:xfrm>
          <a:prstGeom prst="rect">
            <a:avLst/>
          </a:prstGeom>
          <a:noFill/>
        </p:spPr>
        <p:txBody>
          <a:bodyPr wrap="square" rtlCol="0">
            <a:spAutoFit/>
          </a:bodyPr>
          <a:lstStyle/>
          <a:p>
            <a:pPr algn="ctr"/>
            <a:r>
              <a:rPr lang="en-AU" sz="1400" dirty="0"/>
              <a:t>Network Configuration</a:t>
            </a:r>
          </a:p>
        </p:txBody>
      </p:sp>
      <p:sp>
        <p:nvSpPr>
          <p:cNvPr id="51" name="TextBox 50">
            <a:extLst>
              <a:ext uri="{FF2B5EF4-FFF2-40B4-BE49-F238E27FC236}">
                <a16:creationId xmlns:a16="http://schemas.microsoft.com/office/drawing/2014/main" id="{EB8C5A29-17C4-9EC0-F2BB-314C7B7C52FA}"/>
              </a:ext>
            </a:extLst>
          </p:cNvPr>
          <p:cNvSpPr txBox="1"/>
          <p:nvPr/>
        </p:nvSpPr>
        <p:spPr>
          <a:xfrm>
            <a:off x="1919005" y="5840555"/>
            <a:ext cx="1899259" cy="307777"/>
          </a:xfrm>
          <a:prstGeom prst="rect">
            <a:avLst/>
          </a:prstGeom>
          <a:noFill/>
        </p:spPr>
        <p:txBody>
          <a:bodyPr wrap="square" rtlCol="0">
            <a:spAutoFit/>
          </a:bodyPr>
          <a:lstStyle/>
          <a:p>
            <a:pPr algn="ctr"/>
            <a:r>
              <a:rPr lang="en-AU" sz="1400" dirty="0"/>
              <a:t>Security Policies</a:t>
            </a:r>
          </a:p>
        </p:txBody>
      </p:sp>
      <p:pic>
        <p:nvPicPr>
          <p:cNvPr id="53" name="Graphic 52" descr="Monitor with solid fill">
            <a:extLst>
              <a:ext uri="{FF2B5EF4-FFF2-40B4-BE49-F238E27FC236}">
                <a16:creationId xmlns:a16="http://schemas.microsoft.com/office/drawing/2014/main" id="{77678CE5-8EC4-36F7-DE4E-3C7CF51937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96300" y="4701689"/>
            <a:ext cx="914400" cy="914400"/>
          </a:xfrm>
          <a:prstGeom prst="rect">
            <a:avLst/>
          </a:prstGeom>
        </p:spPr>
      </p:pic>
      <p:pic>
        <p:nvPicPr>
          <p:cNvPr id="54" name="Graphic 53" descr="Monitor with solid fill">
            <a:extLst>
              <a:ext uri="{FF2B5EF4-FFF2-40B4-BE49-F238E27FC236}">
                <a16:creationId xmlns:a16="http://schemas.microsoft.com/office/drawing/2014/main" id="{336663AE-0EFD-A6C3-9745-0E9247F87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90760" y="4701689"/>
            <a:ext cx="914400" cy="914400"/>
          </a:xfrm>
          <a:prstGeom prst="rect">
            <a:avLst/>
          </a:prstGeom>
        </p:spPr>
      </p:pic>
      <p:pic>
        <p:nvPicPr>
          <p:cNvPr id="56" name="Graphic 55" descr="Programmer female with solid fill">
            <a:extLst>
              <a:ext uri="{FF2B5EF4-FFF2-40B4-BE49-F238E27FC236}">
                <a16:creationId xmlns:a16="http://schemas.microsoft.com/office/drawing/2014/main" id="{43347E0D-84C8-6304-1BB3-48A8FE43A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8732" y="5121276"/>
            <a:ext cx="914400" cy="914400"/>
          </a:xfrm>
          <a:prstGeom prst="rect">
            <a:avLst/>
          </a:prstGeom>
        </p:spPr>
      </p:pic>
      <p:pic>
        <p:nvPicPr>
          <p:cNvPr id="60" name="Graphic 59" descr="Tools with solid fill">
            <a:extLst>
              <a:ext uri="{FF2B5EF4-FFF2-40B4-BE49-F238E27FC236}">
                <a16:creationId xmlns:a16="http://schemas.microsoft.com/office/drawing/2014/main" id="{177CF51C-2FD2-C5FE-7E09-351B36F1E7C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43107" y="5233932"/>
            <a:ext cx="914400" cy="914400"/>
          </a:xfrm>
          <a:prstGeom prst="rect">
            <a:avLst/>
          </a:prstGeom>
        </p:spPr>
      </p:pic>
    </p:spTree>
    <p:extLst>
      <p:ext uri="{BB962C8B-B14F-4D97-AF65-F5344CB8AC3E}">
        <p14:creationId xmlns:p14="http://schemas.microsoft.com/office/powerpoint/2010/main" val="59673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7" grpId="0"/>
      <p:bldP spid="28" grpId="0"/>
      <p:bldP spid="29" grpId="0"/>
      <p:bldP spid="39" grpId="0"/>
      <p:bldP spid="41" grpId="0"/>
      <p:bldP spid="42" grpId="0"/>
      <p:bldP spid="49" grpId="0"/>
      <p:bldP spid="50" grpId="0"/>
      <p:bldP spid="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a:extLst>
              <a:ext uri="{FF2B5EF4-FFF2-40B4-BE49-F238E27FC236}">
                <a16:creationId xmlns:a16="http://schemas.microsoft.com/office/drawing/2014/main" id="{67A25AAE-2976-9073-00B2-30021126290B}"/>
              </a:ext>
            </a:extLst>
          </p:cNvPr>
          <p:cNvGraphicFramePr>
            <a:graphicFrameLocks noGrp="1"/>
          </p:cNvGraphicFramePr>
          <p:nvPr>
            <p:ph sz="half" idx="2"/>
            <p:extLst>
              <p:ext uri="{D42A27DB-BD31-4B8C-83A1-F6EECF244321}">
                <p14:modId xmlns:p14="http://schemas.microsoft.com/office/powerpoint/2010/main" val="4221124157"/>
              </p:ext>
            </p:extLst>
          </p:nvPr>
        </p:nvGraphicFramePr>
        <p:xfrm>
          <a:off x="1092088" y="2825791"/>
          <a:ext cx="4816475" cy="3363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Content Placeholder 14">
            <a:extLst>
              <a:ext uri="{FF2B5EF4-FFF2-40B4-BE49-F238E27FC236}">
                <a16:creationId xmlns:a16="http://schemas.microsoft.com/office/drawing/2014/main" id="{625989CE-1F2E-F47E-BE03-F5468B273AC2}"/>
              </a:ext>
            </a:extLst>
          </p:cNvPr>
          <p:cNvGraphicFramePr>
            <a:graphicFrameLocks noGrp="1"/>
          </p:cNvGraphicFramePr>
          <p:nvPr>
            <p:ph sz="quarter" idx="4"/>
            <p:extLst>
              <p:ext uri="{D42A27DB-BD31-4B8C-83A1-F6EECF244321}">
                <p14:modId xmlns:p14="http://schemas.microsoft.com/office/powerpoint/2010/main" val="4282614675"/>
              </p:ext>
            </p:extLst>
          </p:nvPr>
        </p:nvGraphicFramePr>
        <p:xfrm>
          <a:off x="6215482" y="2825791"/>
          <a:ext cx="4824913" cy="33638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 Placeholder 11">
            <a:extLst>
              <a:ext uri="{FF2B5EF4-FFF2-40B4-BE49-F238E27FC236}">
                <a16:creationId xmlns:a16="http://schemas.microsoft.com/office/drawing/2014/main" id="{AB82E91C-5363-B185-B522-FD0986D4C44A}"/>
              </a:ext>
            </a:extLst>
          </p:cNvPr>
          <p:cNvSpPr>
            <a:spLocks noGrp="1"/>
          </p:cNvSpPr>
          <p:nvPr>
            <p:ph type="body" sz="quarter" idx="3"/>
          </p:nvPr>
        </p:nvSpPr>
        <p:spPr/>
        <p:txBody>
          <a:bodyPr/>
          <a:lstStyle/>
          <a:p>
            <a:r>
              <a:rPr lang="en-AU" dirty="0"/>
              <a:t>Self-service platform and tools</a:t>
            </a:r>
          </a:p>
        </p:txBody>
      </p:sp>
      <p:sp>
        <p:nvSpPr>
          <p:cNvPr id="9" name="Text Placeholder 8">
            <a:extLst>
              <a:ext uri="{FF2B5EF4-FFF2-40B4-BE49-F238E27FC236}">
                <a16:creationId xmlns:a16="http://schemas.microsoft.com/office/drawing/2014/main" id="{5A12D544-5FFA-4234-F59B-61F87C4960E2}"/>
              </a:ext>
            </a:extLst>
          </p:cNvPr>
          <p:cNvSpPr>
            <a:spLocks noGrp="1"/>
          </p:cNvSpPr>
          <p:nvPr>
            <p:ph type="body" idx="1"/>
          </p:nvPr>
        </p:nvSpPr>
        <p:spPr/>
        <p:txBody>
          <a:bodyPr/>
          <a:lstStyle/>
          <a:p>
            <a:r>
              <a:rPr lang="en-AU" dirty="0" err="1"/>
              <a:t>Iac</a:t>
            </a:r>
            <a:r>
              <a:rPr lang="en-AU" dirty="0"/>
              <a:t> Approach	</a:t>
            </a:r>
          </a:p>
        </p:txBody>
      </p:sp>
      <p:sp>
        <p:nvSpPr>
          <p:cNvPr id="3" name="Title 2">
            <a:extLst>
              <a:ext uri="{FF2B5EF4-FFF2-40B4-BE49-F238E27FC236}">
                <a16:creationId xmlns:a16="http://schemas.microsoft.com/office/drawing/2014/main" id="{39D5079E-6708-3723-F78A-CCF73D7992CB}"/>
              </a:ext>
            </a:extLst>
          </p:cNvPr>
          <p:cNvSpPr>
            <a:spLocks noGrp="1"/>
          </p:cNvSpPr>
          <p:nvPr>
            <p:ph type="title"/>
          </p:nvPr>
        </p:nvSpPr>
        <p:spPr/>
        <p:txBody>
          <a:bodyPr anchor="t">
            <a:normAutofit fontScale="90000"/>
          </a:bodyPr>
          <a:lstStyle/>
          <a:p>
            <a:r>
              <a:rPr lang="en-AU" dirty="0"/>
              <a:t>Automation with Infrastructure-as-Code</a:t>
            </a:r>
          </a:p>
        </p:txBody>
      </p:sp>
    </p:spTree>
    <p:extLst>
      <p:ext uri="{BB962C8B-B14F-4D97-AF65-F5344CB8AC3E}">
        <p14:creationId xmlns:p14="http://schemas.microsoft.com/office/powerpoint/2010/main" val="1808695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0B132F-6412-E4DC-01B5-89B153033B42}"/>
              </a:ext>
            </a:extLst>
          </p:cNvPr>
          <p:cNvSpPr>
            <a:spLocks noGrp="1"/>
          </p:cNvSpPr>
          <p:nvPr>
            <p:ph type="title"/>
          </p:nvPr>
        </p:nvSpPr>
        <p:spPr>
          <a:xfrm>
            <a:off x="1088136" y="548640"/>
            <a:ext cx="10789920" cy="914400"/>
          </a:xfrm>
        </p:spPr>
        <p:txBody>
          <a:bodyPr anchor="t">
            <a:normAutofit/>
          </a:bodyPr>
          <a:lstStyle/>
          <a:p>
            <a:r>
              <a:rPr lang="en-AU"/>
              <a:t>Infrastructure Management Approaches</a:t>
            </a:r>
            <a:endParaRPr lang="en-AU" dirty="0"/>
          </a:p>
        </p:txBody>
      </p:sp>
      <p:graphicFrame>
        <p:nvGraphicFramePr>
          <p:cNvPr id="9" name="Content Placeholder 8">
            <a:extLst>
              <a:ext uri="{FF2B5EF4-FFF2-40B4-BE49-F238E27FC236}">
                <a16:creationId xmlns:a16="http://schemas.microsoft.com/office/drawing/2014/main" id="{B1E7B8B7-67DB-B239-4BA3-DD11FD1C8AFF}"/>
              </a:ext>
            </a:extLst>
          </p:cNvPr>
          <p:cNvGraphicFramePr>
            <a:graphicFrameLocks noGrp="1"/>
          </p:cNvGraphicFramePr>
          <p:nvPr>
            <p:ph idx="1"/>
            <p:extLst>
              <p:ext uri="{D42A27DB-BD31-4B8C-83A1-F6EECF244321}">
                <p14:modId xmlns:p14="http://schemas.microsoft.com/office/powerpoint/2010/main" val="1267386427"/>
              </p:ext>
            </p:extLst>
          </p:nvPr>
        </p:nvGraphicFramePr>
        <p:xfrm>
          <a:off x="1088136" y="1463040"/>
          <a:ext cx="10789920" cy="4846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0167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elcome to Awesome Azure Developer CLI | Awesome Azure Developer CLI">
            <a:extLst>
              <a:ext uri="{FF2B5EF4-FFF2-40B4-BE49-F238E27FC236}">
                <a16:creationId xmlns:a16="http://schemas.microsoft.com/office/drawing/2014/main" id="{BB93BD10-AF35-E894-E61C-66F2FEFD5563}"/>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tretch/>
        </p:blipFill>
        <p:spPr bwMode="auto">
          <a:xfrm>
            <a:off x="5745480" y="205740"/>
            <a:ext cx="6446520" cy="644652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graphicFrame>
        <p:nvGraphicFramePr>
          <p:cNvPr id="5" name="Content Placeholder 4">
            <a:extLst>
              <a:ext uri="{FF2B5EF4-FFF2-40B4-BE49-F238E27FC236}">
                <a16:creationId xmlns:a16="http://schemas.microsoft.com/office/drawing/2014/main" id="{F9C10D80-7DB1-06E8-E3B1-BD75ED8A3F0B}"/>
              </a:ext>
            </a:extLst>
          </p:cNvPr>
          <p:cNvGraphicFramePr>
            <a:graphicFrameLocks noGrp="1"/>
          </p:cNvGraphicFramePr>
          <p:nvPr>
            <p:ph sz="quarter" idx="14"/>
            <p:extLst>
              <p:ext uri="{D42A27DB-BD31-4B8C-83A1-F6EECF244321}">
                <p14:modId xmlns:p14="http://schemas.microsoft.com/office/powerpoint/2010/main" val="2287113894"/>
              </p:ext>
            </p:extLst>
          </p:nvPr>
        </p:nvGraphicFramePr>
        <p:xfrm>
          <a:off x="1088136" y="2212975"/>
          <a:ext cx="4360863" cy="4095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B4E771A1-7727-D333-70C3-D04D7DACCB00}"/>
              </a:ext>
            </a:extLst>
          </p:cNvPr>
          <p:cNvSpPr>
            <a:spLocks noGrp="1"/>
          </p:cNvSpPr>
          <p:nvPr>
            <p:ph type="title"/>
          </p:nvPr>
        </p:nvSpPr>
        <p:spPr>
          <a:xfrm>
            <a:off x="1088136" y="548640"/>
            <a:ext cx="4361688" cy="1527048"/>
          </a:xfrm>
        </p:spPr>
        <p:txBody>
          <a:bodyPr anchor="t">
            <a:normAutofit/>
          </a:bodyPr>
          <a:lstStyle/>
          <a:p>
            <a:r>
              <a:rPr lang="en-AU" dirty="0"/>
              <a:t>Azure Developer CLI</a:t>
            </a:r>
          </a:p>
        </p:txBody>
      </p:sp>
    </p:spTree>
    <p:extLst>
      <p:ext uri="{BB962C8B-B14F-4D97-AF65-F5344CB8AC3E}">
        <p14:creationId xmlns:p14="http://schemas.microsoft.com/office/powerpoint/2010/main" val="2334169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079674F-90FE-5A12-4070-EDCFCAD26C25}"/>
              </a:ext>
            </a:extLst>
          </p:cNvPr>
          <p:cNvSpPr>
            <a:spLocks noGrp="1"/>
          </p:cNvSpPr>
          <p:nvPr>
            <p:ph sz="half" idx="2"/>
          </p:nvPr>
        </p:nvSpPr>
        <p:spPr/>
        <p:txBody>
          <a:bodyPr/>
          <a:lstStyle/>
          <a:p>
            <a:r>
              <a:rPr lang="en-AU" dirty="0"/>
              <a:t>Azure Verified Modules (AVM) is an initiative to consolidate and set standards for good IaC.</a:t>
            </a:r>
          </a:p>
          <a:p>
            <a:r>
              <a:rPr lang="en-AU" dirty="0"/>
              <a:t>Enable and accelerate consistent solution development and delivery of apps by codifying Well-Architected Framework practices</a:t>
            </a:r>
          </a:p>
          <a:p>
            <a:r>
              <a:rPr lang="en-AU" dirty="0"/>
              <a:t>Two types of modules: Resource and Pattern Modules.</a:t>
            </a:r>
          </a:p>
        </p:txBody>
      </p:sp>
      <p:sp>
        <p:nvSpPr>
          <p:cNvPr id="3" name="Title 2">
            <a:extLst>
              <a:ext uri="{FF2B5EF4-FFF2-40B4-BE49-F238E27FC236}">
                <a16:creationId xmlns:a16="http://schemas.microsoft.com/office/drawing/2014/main" id="{BBA8D289-C556-30F0-85B8-4A636578A9BB}"/>
              </a:ext>
            </a:extLst>
          </p:cNvPr>
          <p:cNvSpPr>
            <a:spLocks noGrp="1"/>
          </p:cNvSpPr>
          <p:nvPr>
            <p:ph type="title"/>
          </p:nvPr>
        </p:nvSpPr>
        <p:spPr/>
        <p:txBody>
          <a:bodyPr>
            <a:normAutofit/>
          </a:bodyPr>
          <a:lstStyle/>
          <a:p>
            <a:r>
              <a:rPr lang="en-AU" dirty="0"/>
              <a:t>Azure Verified Modules</a:t>
            </a:r>
            <a:br>
              <a:rPr lang="en-AU" dirty="0"/>
            </a:br>
            <a:r>
              <a:rPr lang="en-AU" sz="2700" dirty="0">
                <a:solidFill>
                  <a:schemeClr val="accent2"/>
                </a:solidFill>
              </a:rPr>
              <a:t>https://azure.github.io/Azure-Verified-Modules/</a:t>
            </a:r>
          </a:p>
        </p:txBody>
      </p:sp>
      <p:pic>
        <p:nvPicPr>
          <p:cNvPr id="1028" name="Picture 4" descr="AVM module classifications">
            <a:extLst>
              <a:ext uri="{FF2B5EF4-FFF2-40B4-BE49-F238E27FC236}">
                <a16:creationId xmlns:a16="http://schemas.microsoft.com/office/drawing/2014/main" id="{965BB966-9887-32DD-8040-1936227514A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53802" y="2439988"/>
            <a:ext cx="4498033" cy="380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931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2D451B53-E167-03D5-92F9-EE488ED1944D}"/>
              </a:ext>
            </a:extLst>
          </p:cNvPr>
          <p:cNvGraphicFramePr>
            <a:graphicFrameLocks noGrp="1"/>
          </p:cNvGraphicFramePr>
          <p:nvPr>
            <p:ph sz="quarter" idx="13"/>
            <p:extLst>
              <p:ext uri="{D42A27DB-BD31-4B8C-83A1-F6EECF244321}">
                <p14:modId xmlns:p14="http://schemas.microsoft.com/office/powerpoint/2010/main" val="1035778081"/>
              </p:ext>
            </p:extLst>
          </p:nvPr>
        </p:nvGraphicFramePr>
        <p:xfrm>
          <a:off x="5519738" y="1088136"/>
          <a:ext cx="6119812" cy="5426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36C1CD9-F135-0AB5-7894-5329719B4C99}"/>
              </a:ext>
            </a:extLst>
          </p:cNvPr>
          <p:cNvSpPr>
            <a:spLocks noGrp="1"/>
          </p:cNvSpPr>
          <p:nvPr>
            <p:ph type="title"/>
          </p:nvPr>
        </p:nvSpPr>
        <p:spPr>
          <a:xfrm>
            <a:off x="1088136" y="1088136"/>
            <a:ext cx="3813048" cy="3557016"/>
          </a:xfrm>
        </p:spPr>
        <p:txBody>
          <a:bodyPr anchor="t">
            <a:normAutofit/>
          </a:bodyPr>
          <a:lstStyle/>
          <a:p>
            <a:r>
              <a:rPr lang="en-AU" dirty="0"/>
              <a:t>Azure Deployment Environments</a:t>
            </a:r>
          </a:p>
        </p:txBody>
      </p:sp>
      <p:pic>
        <p:nvPicPr>
          <p:cNvPr id="9" name="Picture 8">
            <a:extLst>
              <a:ext uri="{FF2B5EF4-FFF2-40B4-BE49-F238E27FC236}">
                <a16:creationId xmlns:a16="http://schemas.microsoft.com/office/drawing/2014/main" id="{49631CF4-9842-F809-72C8-32F4E77CD21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88136" y="5601782"/>
            <a:ext cx="913318" cy="913318"/>
          </a:xfrm>
          <a:prstGeom prst="rect">
            <a:avLst/>
          </a:prstGeom>
        </p:spPr>
      </p:pic>
    </p:spTree>
    <p:extLst>
      <p:ext uri="{BB962C8B-B14F-4D97-AF65-F5344CB8AC3E}">
        <p14:creationId xmlns:p14="http://schemas.microsoft.com/office/powerpoint/2010/main" val="12149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1.11111E-6 L -3.125E-6 0.03542 " pathEditMode="relative" rAng="0" ptsTypes="AA">
                                      <p:cBhvr>
                                        <p:cTn id="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5C905A-116A-CEA9-8717-CBA97EC488E8}"/>
              </a:ext>
            </a:extLst>
          </p:cNvPr>
          <p:cNvSpPr>
            <a:spLocks noGrp="1"/>
          </p:cNvSpPr>
          <p:nvPr>
            <p:ph type="title"/>
          </p:nvPr>
        </p:nvSpPr>
        <p:spPr/>
        <p:txBody>
          <a:bodyPr/>
          <a:lstStyle/>
          <a:p>
            <a:r>
              <a:rPr lang="en-US" dirty="0"/>
              <a:t>Agenda </a:t>
            </a:r>
          </a:p>
        </p:txBody>
      </p:sp>
      <p:sp>
        <p:nvSpPr>
          <p:cNvPr id="3" name="Content Placeholder 2">
            <a:extLst>
              <a:ext uri="{FF2B5EF4-FFF2-40B4-BE49-F238E27FC236}">
                <a16:creationId xmlns:a16="http://schemas.microsoft.com/office/drawing/2014/main" id="{86DCCDBE-562D-7357-0474-2883F5EC234E}"/>
              </a:ext>
            </a:extLst>
          </p:cNvPr>
          <p:cNvSpPr>
            <a:spLocks noGrp="1"/>
          </p:cNvSpPr>
          <p:nvPr>
            <p:ph sz="quarter" idx="13"/>
          </p:nvPr>
        </p:nvSpPr>
        <p:spPr/>
        <p:txBody>
          <a:bodyPr/>
          <a:lstStyle/>
          <a:p>
            <a:r>
              <a:rPr lang="en-US" sz="2400" dirty="0"/>
              <a:t>Current Challenges</a:t>
            </a:r>
          </a:p>
          <a:p>
            <a:r>
              <a:rPr lang="en-US" dirty="0"/>
              <a:t>What is Platform Engineering?</a:t>
            </a:r>
            <a:endParaRPr lang="en-US" sz="2400" dirty="0"/>
          </a:p>
          <a:p>
            <a:r>
              <a:rPr lang="en-US" dirty="0"/>
              <a:t>Building a Platform on Azure</a:t>
            </a:r>
            <a:endParaRPr lang="en-US" sz="2400" dirty="0"/>
          </a:p>
          <a:p>
            <a:r>
              <a:rPr lang="en-US" sz="2400" dirty="0"/>
              <a:t>Demos</a:t>
            </a:r>
          </a:p>
          <a:p>
            <a:r>
              <a:rPr lang="en-US" sz="2400" dirty="0"/>
              <a:t>Q&amp;A</a:t>
            </a:r>
          </a:p>
          <a:p>
            <a:pPr marL="0" indent="0">
              <a:buNone/>
            </a:pPr>
            <a:endParaRPr lang="en-US" dirty="0"/>
          </a:p>
        </p:txBody>
      </p:sp>
      <p:pic>
        <p:nvPicPr>
          <p:cNvPr id="6" name="Picture Placeholder 5" descr="A group of pears on a green surface">
            <a:extLst>
              <a:ext uri="{FF2B5EF4-FFF2-40B4-BE49-F238E27FC236}">
                <a16:creationId xmlns:a16="http://schemas.microsoft.com/office/drawing/2014/main" id="{5ADE48A4-3E9F-37C9-C506-2974C4D88447}"/>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04486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ubtitle 93">
            <a:extLst>
              <a:ext uri="{FF2B5EF4-FFF2-40B4-BE49-F238E27FC236}">
                <a16:creationId xmlns:a16="http://schemas.microsoft.com/office/drawing/2014/main" id="{00E7655B-4477-45C9-7255-CE70E83F7D13}"/>
              </a:ext>
            </a:extLst>
          </p:cNvPr>
          <p:cNvSpPr>
            <a:spLocks noGrp="1"/>
          </p:cNvSpPr>
          <p:nvPr>
            <p:ph type="subTitle" idx="1"/>
          </p:nvPr>
        </p:nvSpPr>
        <p:spPr/>
        <p:txBody>
          <a:bodyPr>
            <a:normAutofit/>
          </a:bodyPr>
          <a:lstStyle/>
          <a:p>
            <a:r>
              <a:rPr lang="en-AU" sz="2800" dirty="0"/>
              <a:t>Azure Deployment Environments</a:t>
            </a:r>
          </a:p>
        </p:txBody>
      </p:sp>
      <p:sp>
        <p:nvSpPr>
          <p:cNvPr id="8" name="Rectangle: Rounded Corners 5">
            <a:extLst>
              <a:ext uri="{FF2B5EF4-FFF2-40B4-BE49-F238E27FC236}">
                <a16:creationId xmlns:a16="http://schemas.microsoft.com/office/drawing/2014/main" id="{830279B0-2353-9C64-E5AC-9079C612338F}"/>
              </a:ext>
              <a:ext uri="{C183D7F6-B498-43B3-948B-1728B52AA6E4}">
                <adec:decorative xmlns:adec="http://schemas.microsoft.com/office/drawing/2017/decorative" val="1"/>
              </a:ext>
            </a:extLst>
          </p:cNvPr>
          <p:cNvSpPr/>
          <p:nvPr/>
        </p:nvSpPr>
        <p:spPr bwMode="auto">
          <a:xfrm>
            <a:off x="584200" y="1865326"/>
            <a:ext cx="11025187" cy="4371916"/>
          </a:xfrm>
          <a:prstGeom prst="roundRect">
            <a:avLst>
              <a:gd name="adj" fmla="val 3348"/>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mn-cs"/>
            </a:endParaRPr>
          </a:p>
        </p:txBody>
      </p:sp>
      <p:grpSp>
        <p:nvGrpSpPr>
          <p:cNvPr id="9" name="Group 8" descr="Extensibility model&#10;&#10;Container image &gt; Container Registry">
            <a:extLst>
              <a:ext uri="{FF2B5EF4-FFF2-40B4-BE49-F238E27FC236}">
                <a16:creationId xmlns:a16="http://schemas.microsoft.com/office/drawing/2014/main" id="{4F37FAF1-274B-4E2F-60B1-BBE3EA079B0E}"/>
              </a:ext>
            </a:extLst>
          </p:cNvPr>
          <p:cNvGrpSpPr/>
          <p:nvPr/>
        </p:nvGrpSpPr>
        <p:grpSpPr>
          <a:xfrm>
            <a:off x="1130236" y="2115274"/>
            <a:ext cx="2854391" cy="916553"/>
            <a:chOff x="1130236" y="2115274"/>
            <a:chExt cx="2854391" cy="916553"/>
          </a:xfrm>
        </p:grpSpPr>
        <p:sp>
          <p:nvSpPr>
            <p:cNvPr id="10" name="TextBox 9">
              <a:extLst>
                <a:ext uri="{FF2B5EF4-FFF2-40B4-BE49-F238E27FC236}">
                  <a16:creationId xmlns:a16="http://schemas.microsoft.com/office/drawing/2014/main" id="{542C2EED-7497-B014-62D7-64882D9248F4}"/>
                </a:ext>
                <a:ext uri="{C183D7F6-B498-43B3-948B-1728B52AA6E4}">
                  <adec:decorative xmlns:adec="http://schemas.microsoft.com/office/drawing/2017/decorative" val="1"/>
                </a:ext>
              </a:extLst>
            </p:cNvPr>
            <p:cNvSpPr txBox="1"/>
            <p:nvPr/>
          </p:nvSpPr>
          <p:spPr>
            <a:xfrm>
              <a:off x="1288122" y="2115274"/>
              <a:ext cx="1918843"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mn-ea"/>
                  <a:cs typeface="+mn-cs"/>
                </a:rPr>
                <a:t>Extensibility model</a:t>
              </a:r>
            </a:p>
          </p:txBody>
        </p:sp>
        <p:grpSp>
          <p:nvGrpSpPr>
            <p:cNvPr id="11" name="Group 10">
              <a:extLst>
                <a:ext uri="{FF2B5EF4-FFF2-40B4-BE49-F238E27FC236}">
                  <a16:creationId xmlns:a16="http://schemas.microsoft.com/office/drawing/2014/main" id="{2345A22E-D683-0A42-688D-C9C869109507}"/>
                </a:ext>
              </a:extLst>
            </p:cNvPr>
            <p:cNvGrpSpPr/>
            <p:nvPr/>
          </p:nvGrpSpPr>
          <p:grpSpPr>
            <a:xfrm>
              <a:off x="1130236" y="2483366"/>
              <a:ext cx="2168927" cy="548461"/>
              <a:chOff x="677798" y="3758626"/>
              <a:chExt cx="3664240" cy="926585"/>
            </a:xfrm>
          </p:grpSpPr>
          <p:cxnSp>
            <p:nvCxnSpPr>
              <p:cNvPr id="13" name="Straight Arrow Connector 12">
                <a:extLst>
                  <a:ext uri="{FF2B5EF4-FFF2-40B4-BE49-F238E27FC236}">
                    <a16:creationId xmlns:a16="http://schemas.microsoft.com/office/drawing/2014/main" id="{F85DCDE2-4943-9022-3988-94A12D5DC4C3}"/>
                  </a:ext>
                  <a:ext uri="{C183D7F6-B498-43B3-948B-1728B52AA6E4}">
                    <adec:decorative xmlns:adec="http://schemas.microsoft.com/office/drawing/2017/decorative" val="1"/>
                  </a:ext>
                </a:extLst>
              </p:cNvPr>
              <p:cNvCxnSpPr>
                <a:cxnSpLocks/>
                <a:stCxn id="14" idx="3"/>
                <a:endCxn id="15" idx="1"/>
              </p:cNvCxnSpPr>
              <p:nvPr/>
            </p:nvCxnSpPr>
            <p:spPr>
              <a:xfrm>
                <a:off x="2213581" y="4221919"/>
                <a:ext cx="592674" cy="0"/>
              </a:xfrm>
              <a:prstGeom prst="straightConnector1">
                <a:avLst/>
              </a:prstGeom>
              <a:noFill/>
              <a:ln w="12700" cap="rnd">
                <a:solidFill>
                  <a:srgbClr val="3A4953"/>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14" name="Rectangle: Rounded Corners 56">
                <a:extLst>
                  <a:ext uri="{FF2B5EF4-FFF2-40B4-BE49-F238E27FC236}">
                    <a16:creationId xmlns:a16="http://schemas.microsoft.com/office/drawing/2014/main" id="{19B50285-B91E-390A-8919-B31260FB89D0}"/>
                  </a:ext>
                  <a:ext uri="{C183D7F6-B498-43B3-948B-1728B52AA6E4}">
                    <adec:decorative xmlns:adec="http://schemas.microsoft.com/office/drawing/2017/decorative" val="1"/>
                  </a:ext>
                </a:extLst>
              </p:cNvPr>
              <p:cNvSpPr/>
              <p:nvPr/>
            </p:nvSpPr>
            <p:spPr>
              <a:xfrm>
                <a:off x="677798" y="3758626"/>
                <a:ext cx="1535783" cy="926585"/>
              </a:xfrm>
              <a:prstGeom prst="roundRect">
                <a:avLst/>
              </a:prstGeom>
              <a:gradFill>
                <a:gsLst>
                  <a:gs pos="0">
                    <a:srgbClr val="C03BC4"/>
                  </a:gs>
                  <a:gs pos="80000">
                    <a:srgbClr val="0078D4"/>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Container </a:t>
                </a:r>
                <a:br>
                  <a:rPr kumimoji="0" lang="en-US" sz="800" b="0" i="0" u="none" strike="noStrike" kern="1200" cap="none" spc="0" normalizeH="0" baseline="0" noProof="0">
                    <a:ln>
                      <a:noFill/>
                    </a:ln>
                    <a:solidFill>
                      <a:srgbClr val="FFFFFF"/>
                    </a:solidFill>
                    <a:effectLst/>
                    <a:uLnTx/>
                    <a:uFillTx/>
                    <a:latin typeface="Segoe UI Semibold"/>
                    <a:ea typeface="+mn-ea"/>
                    <a:cs typeface="+mn-cs"/>
                  </a:rPr>
                </a:br>
                <a:r>
                  <a:rPr kumimoji="0" lang="en-US" sz="800" b="0" i="0" u="none" strike="noStrike" kern="1200" cap="none" spc="0" normalizeH="0" baseline="0" noProof="0">
                    <a:ln>
                      <a:noFill/>
                    </a:ln>
                    <a:solidFill>
                      <a:srgbClr val="FFFFFF"/>
                    </a:solidFill>
                    <a:effectLst/>
                    <a:uLnTx/>
                    <a:uFillTx/>
                    <a:latin typeface="Segoe UI Semibold"/>
                    <a:ea typeface="+mn-ea"/>
                    <a:cs typeface="+mn-cs"/>
                  </a:rPr>
                  <a:t>image</a:t>
                </a:r>
              </a:p>
            </p:txBody>
          </p:sp>
          <p:sp>
            <p:nvSpPr>
              <p:cNvPr id="15" name="Rectangle: Rounded Corners 60">
                <a:extLst>
                  <a:ext uri="{FF2B5EF4-FFF2-40B4-BE49-F238E27FC236}">
                    <a16:creationId xmlns:a16="http://schemas.microsoft.com/office/drawing/2014/main" id="{4945626A-F618-EE4B-76E6-6A378A4F330D}"/>
                  </a:ext>
                  <a:ext uri="{C183D7F6-B498-43B3-948B-1728B52AA6E4}">
                    <adec:decorative xmlns:adec="http://schemas.microsoft.com/office/drawing/2017/decorative" val="1"/>
                  </a:ext>
                </a:extLst>
              </p:cNvPr>
              <p:cNvSpPr/>
              <p:nvPr/>
            </p:nvSpPr>
            <p:spPr>
              <a:xfrm>
                <a:off x="2806255" y="3758626"/>
                <a:ext cx="1535783" cy="926585"/>
              </a:xfrm>
              <a:prstGeom prst="roundRect">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Container registry</a:t>
                </a:r>
              </a:p>
            </p:txBody>
          </p:sp>
        </p:grpSp>
        <p:cxnSp>
          <p:nvCxnSpPr>
            <p:cNvPr id="12" name="Straight Arrow Connector 11">
              <a:extLst>
                <a:ext uri="{FF2B5EF4-FFF2-40B4-BE49-F238E27FC236}">
                  <a16:creationId xmlns:a16="http://schemas.microsoft.com/office/drawing/2014/main" id="{70314CCE-195B-AF97-90A8-1068BD12F9A4}"/>
                </a:ext>
                <a:ext uri="{C183D7F6-B498-43B3-948B-1728B52AA6E4}">
                  <adec:decorative xmlns:adec="http://schemas.microsoft.com/office/drawing/2017/decorative" val="1"/>
                </a:ext>
              </a:extLst>
            </p:cNvPr>
            <p:cNvCxnSpPr>
              <a:cxnSpLocks/>
              <a:stCxn id="15" idx="3"/>
            </p:cNvCxnSpPr>
            <p:nvPr/>
          </p:nvCxnSpPr>
          <p:spPr>
            <a:xfrm>
              <a:off x="3299163" y="2757597"/>
              <a:ext cx="685464" cy="0"/>
            </a:xfrm>
            <a:prstGeom prst="straightConnector1">
              <a:avLst/>
            </a:prstGeom>
            <a:noFill/>
            <a:ln w="12700" cap="rnd">
              <a:solidFill>
                <a:srgbClr val="3A4953"/>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16" name="Group 15" descr="Platform Engineers.&#10;&#10;Curate templates and map environment settings by type">
            <a:extLst>
              <a:ext uri="{FF2B5EF4-FFF2-40B4-BE49-F238E27FC236}">
                <a16:creationId xmlns:a16="http://schemas.microsoft.com/office/drawing/2014/main" id="{BD79C9A6-A67D-0E65-588B-4001FB43F9E5}"/>
              </a:ext>
            </a:extLst>
          </p:cNvPr>
          <p:cNvGrpSpPr/>
          <p:nvPr/>
        </p:nvGrpSpPr>
        <p:grpSpPr>
          <a:xfrm>
            <a:off x="964419" y="3672099"/>
            <a:ext cx="1410813" cy="2048651"/>
            <a:chOff x="900919" y="3837199"/>
            <a:chExt cx="1410813" cy="2048651"/>
          </a:xfrm>
        </p:grpSpPr>
        <p:sp>
          <p:nvSpPr>
            <p:cNvPr id="17" name="Rectangle 16">
              <a:extLst>
                <a:ext uri="{FF2B5EF4-FFF2-40B4-BE49-F238E27FC236}">
                  <a16:creationId xmlns:a16="http://schemas.microsoft.com/office/drawing/2014/main" id="{06740D54-7868-17A1-A147-A5865698BF86}"/>
                </a:ext>
                <a:ext uri="{C183D7F6-B498-43B3-948B-1728B52AA6E4}">
                  <adec:decorative xmlns:adec="http://schemas.microsoft.com/office/drawing/2017/decorative" val="1"/>
                </a:ext>
              </a:extLst>
            </p:cNvPr>
            <p:cNvSpPr/>
            <p:nvPr/>
          </p:nvSpPr>
          <p:spPr bwMode="auto">
            <a:xfrm>
              <a:off x="900920" y="4539365"/>
              <a:ext cx="1410812"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sym typeface="Helvetica Neue"/>
                </a:rPr>
                <a:t>Platform Engineers</a:t>
              </a:r>
            </a:p>
          </p:txBody>
        </p:sp>
        <p:sp>
          <p:nvSpPr>
            <p:cNvPr id="18" name="Rectangle 17">
              <a:extLst>
                <a:ext uri="{FF2B5EF4-FFF2-40B4-BE49-F238E27FC236}">
                  <a16:creationId xmlns:a16="http://schemas.microsoft.com/office/drawing/2014/main" id="{28AA681A-396C-D901-2576-77453B28006F}"/>
                </a:ext>
                <a:ext uri="{C183D7F6-B498-43B3-948B-1728B52AA6E4}">
                  <adec:decorative xmlns:adec="http://schemas.microsoft.com/office/drawing/2017/decorative" val="1"/>
                </a:ext>
              </a:extLst>
            </p:cNvPr>
            <p:cNvSpPr/>
            <p:nvPr/>
          </p:nvSpPr>
          <p:spPr bwMode="auto">
            <a:xfrm>
              <a:off x="900919" y="5147186"/>
              <a:ext cx="1410812"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12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Curate templates and map environment settings by type</a:t>
              </a:r>
            </a:p>
          </p:txBody>
        </p:sp>
        <p:grpSp>
          <p:nvGrpSpPr>
            <p:cNvPr id="19" name="Group 18">
              <a:extLst>
                <a:ext uri="{FF2B5EF4-FFF2-40B4-BE49-F238E27FC236}">
                  <a16:creationId xmlns:a16="http://schemas.microsoft.com/office/drawing/2014/main" id="{5A3F9CE6-ECC3-4D06-40F6-EBA7F9ADDB66}"/>
                </a:ext>
              </a:extLst>
            </p:cNvPr>
            <p:cNvGrpSpPr/>
            <p:nvPr/>
          </p:nvGrpSpPr>
          <p:grpSpPr>
            <a:xfrm>
              <a:off x="909971" y="3837199"/>
              <a:ext cx="487779" cy="487779"/>
              <a:chOff x="909971" y="3902843"/>
              <a:chExt cx="487779" cy="487779"/>
            </a:xfrm>
          </p:grpSpPr>
          <p:sp>
            <p:nvSpPr>
              <p:cNvPr id="20" name="Oval 19">
                <a:extLst>
                  <a:ext uri="{FF2B5EF4-FFF2-40B4-BE49-F238E27FC236}">
                    <a16:creationId xmlns:a16="http://schemas.microsoft.com/office/drawing/2014/main" id="{0BDFBFC3-EEE4-A1E9-61F4-F47168B8FAE1}"/>
                  </a:ext>
                  <a:ext uri="{C183D7F6-B498-43B3-948B-1728B52AA6E4}">
                    <adec:decorative xmlns:adec="http://schemas.microsoft.com/office/drawing/2017/decorative" val="1"/>
                  </a:ext>
                </a:extLst>
              </p:cNvPr>
              <p:cNvSpPr/>
              <p:nvPr/>
            </p:nvSpPr>
            <p:spPr bwMode="auto">
              <a:xfrm>
                <a:off x="909971" y="3902843"/>
                <a:ext cx="487779" cy="487779"/>
              </a:xfrm>
              <a:prstGeom prst="ellipse">
                <a:avLst/>
              </a:prstGeom>
              <a:gradFill flip="none" rotWithShape="1">
                <a:gsLst>
                  <a:gs pos="0">
                    <a:srgbClr val="2A92A2"/>
                  </a:gs>
                  <a:gs pos="80000">
                    <a:srgbClr val="399A92"/>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1" name="Graphic 8">
                <a:extLst>
                  <a:ext uri="{FF2B5EF4-FFF2-40B4-BE49-F238E27FC236}">
                    <a16:creationId xmlns:a16="http://schemas.microsoft.com/office/drawing/2014/main" id="{889D11FD-1424-E8D1-D704-3824BE2BD451}"/>
                  </a:ext>
                  <a:ext uri="{C183D7F6-B498-43B3-948B-1728B52AA6E4}">
                    <adec:decorative xmlns:adec="http://schemas.microsoft.com/office/drawing/2017/decorative" val="1"/>
                  </a:ext>
                </a:extLst>
              </p:cNvPr>
              <p:cNvSpPr/>
              <p:nvPr/>
            </p:nvSpPr>
            <p:spPr>
              <a:xfrm>
                <a:off x="1043818" y="4025740"/>
                <a:ext cx="241984" cy="241984"/>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95421 w 199986"/>
                  <a:gd name="connsiteY5" fmla="*/ 114262 h 199986"/>
                  <a:gd name="connsiteX6" fmla="*/ 85687 w 199986"/>
                  <a:gd name="connsiteY6" fmla="*/ 147599 h 199986"/>
                  <a:gd name="connsiteX7" fmla="*/ 100851 w 199986"/>
                  <a:gd name="connsiteY7" fmla="*/ 188185 h 199986"/>
                  <a:gd name="connsiteX8" fmla="*/ 76162 w 199986"/>
                  <a:gd name="connsiteY8" fmla="*/ 190471 h 199986"/>
                  <a:gd name="connsiteX9" fmla="*/ 4858 w 199986"/>
                  <a:gd name="connsiteY9" fmla="*/ 159639 h 199986"/>
                  <a:gd name="connsiteX10" fmla="*/ 0 w 199986"/>
                  <a:gd name="connsiteY10" fmla="*/ 144447 h 199986"/>
                  <a:gd name="connsiteX11" fmla="*/ 0 w 199986"/>
                  <a:gd name="connsiteY11" fmla="*/ 135684 h 199986"/>
                  <a:gd name="connsiteX12" fmla="*/ 21412 w 199986"/>
                  <a:gd name="connsiteY12" fmla="*/ 114252 h 199986"/>
                  <a:gd name="connsiteX13" fmla="*/ 21422 w 199986"/>
                  <a:gd name="connsiteY13" fmla="*/ 114252 h 199986"/>
                  <a:gd name="connsiteX14" fmla="*/ 95431 w 199986"/>
                  <a:gd name="connsiteY14" fmla="*/ 114252 h 199986"/>
                  <a:gd name="connsiteX15" fmla="*/ 122396 w 199986"/>
                  <a:gd name="connsiteY15" fmla="*/ 144228 h 199986"/>
                  <a:gd name="connsiteX16" fmla="*/ 115662 w 199986"/>
                  <a:gd name="connsiteY16" fmla="*/ 144345 h 199986"/>
                  <a:gd name="connsiteX17" fmla="*/ 115662 w 199986"/>
                  <a:gd name="connsiteY17" fmla="*/ 150962 h 199986"/>
                  <a:gd name="connsiteX18" fmla="*/ 134712 w 199986"/>
                  <a:gd name="connsiteY18" fmla="*/ 170012 h 199986"/>
                  <a:gd name="connsiteX19" fmla="*/ 141446 w 199986"/>
                  <a:gd name="connsiteY19" fmla="*/ 170012 h 199986"/>
                  <a:gd name="connsiteX20" fmla="*/ 179546 w 199986"/>
                  <a:gd name="connsiteY20" fmla="*/ 131912 h 199986"/>
                  <a:gd name="connsiteX21" fmla="*/ 179429 w 199986"/>
                  <a:gd name="connsiteY21" fmla="*/ 125178 h 199986"/>
                  <a:gd name="connsiteX22" fmla="*/ 172812 w 199986"/>
                  <a:gd name="connsiteY22" fmla="*/ 125178 h 199986"/>
                  <a:gd name="connsiteX23" fmla="*/ 138074 w 199986"/>
                  <a:gd name="connsiteY23" fmla="*/ 159915 h 199986"/>
                  <a:gd name="connsiteX24" fmla="*/ 122396 w 199986"/>
                  <a:gd name="connsiteY24" fmla="*/ 144228 h 199986"/>
                  <a:gd name="connsiteX25" fmla="*/ 76162 w 199986"/>
                  <a:gd name="connsiteY25" fmla="*/ 0 h 199986"/>
                  <a:gd name="connsiteX26" fmla="*/ 123787 w 199986"/>
                  <a:gd name="connsiteY26" fmla="*/ 47625 h 199986"/>
                  <a:gd name="connsiteX27" fmla="*/ 76162 w 199986"/>
                  <a:gd name="connsiteY27" fmla="*/ 95250 h 199986"/>
                  <a:gd name="connsiteX28" fmla="*/ 28537 w 199986"/>
                  <a:gd name="connsiteY28" fmla="*/ 47625 h 199986"/>
                  <a:gd name="connsiteX29" fmla="*/ 76162 w 199986"/>
                  <a:gd name="connsiteY29" fmla="*/ 0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95421" y="114262"/>
                    </a:moveTo>
                    <a:cubicBezTo>
                      <a:pt x="89047" y="124212"/>
                      <a:pt x="85669" y="135784"/>
                      <a:pt x="85687" y="147599"/>
                    </a:cubicBezTo>
                    <a:cubicBezTo>
                      <a:pt x="85687" y="163125"/>
                      <a:pt x="91402" y="177317"/>
                      <a:pt x="100851" y="188185"/>
                    </a:cubicBezTo>
                    <a:cubicBezTo>
                      <a:pt x="93269" y="189709"/>
                      <a:pt x="85039" y="190471"/>
                      <a:pt x="76162" y="190471"/>
                    </a:cubicBezTo>
                    <a:cubicBezTo>
                      <a:pt x="43586" y="190471"/>
                      <a:pt x="19545" y="180261"/>
                      <a:pt x="4858" y="159639"/>
                    </a:cubicBezTo>
                    <a:cubicBezTo>
                      <a:pt x="1699" y="155203"/>
                      <a:pt x="1" y="149893"/>
                      <a:pt x="0" y="144447"/>
                    </a:cubicBezTo>
                    <a:lnTo>
                      <a:pt x="0" y="135684"/>
                    </a:lnTo>
                    <a:cubicBezTo>
                      <a:pt x="-5" y="123853"/>
                      <a:pt x="9581" y="114258"/>
                      <a:pt x="21412" y="114252"/>
                    </a:cubicBezTo>
                    <a:cubicBezTo>
                      <a:pt x="21415" y="114252"/>
                      <a:pt x="21419" y="114252"/>
                      <a:pt x="21422" y="114252"/>
                    </a:cubicBezTo>
                    <a:lnTo>
                      <a:pt x="95431" y="114252"/>
                    </a:ln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2905CC8B-41D7-A7AB-7DB6-F4E098DD3580}"/>
              </a:ext>
              <a:ext uri="{C183D7F6-B498-43B3-948B-1728B52AA6E4}">
                <adec:decorative xmlns:adec="http://schemas.microsoft.com/office/drawing/2017/decorative" val="1"/>
              </a:ext>
            </a:extLst>
          </p:cNvPr>
          <p:cNvGrpSpPr/>
          <p:nvPr/>
        </p:nvGrpSpPr>
        <p:grpSpPr>
          <a:xfrm>
            <a:off x="1461250" y="3173166"/>
            <a:ext cx="2469874" cy="2104711"/>
            <a:chOff x="1461250" y="3338266"/>
            <a:chExt cx="2469874" cy="2104711"/>
          </a:xfrm>
        </p:grpSpPr>
        <p:cxnSp>
          <p:nvCxnSpPr>
            <p:cNvPr id="23" name="Straight Arrow Connector 22">
              <a:extLst>
                <a:ext uri="{FF2B5EF4-FFF2-40B4-BE49-F238E27FC236}">
                  <a16:creationId xmlns:a16="http://schemas.microsoft.com/office/drawing/2014/main" id="{72AFCB01-2CFF-98C1-7C71-B72B263B7B70}"/>
                </a:ext>
                <a:ext uri="{C183D7F6-B498-43B3-948B-1728B52AA6E4}">
                  <adec:decorative xmlns:adec="http://schemas.microsoft.com/office/drawing/2017/decorative" val="1"/>
                </a:ext>
              </a:extLst>
            </p:cNvPr>
            <p:cNvCxnSpPr>
              <a:cxnSpLocks/>
            </p:cNvCxnSpPr>
            <p:nvPr/>
          </p:nvCxnSpPr>
          <p:spPr>
            <a:xfrm>
              <a:off x="1461250" y="4063096"/>
              <a:ext cx="1408950" cy="0"/>
            </a:xfrm>
            <a:prstGeom prst="straightConnector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Elbow Connector 126">
              <a:extLst>
                <a:ext uri="{FF2B5EF4-FFF2-40B4-BE49-F238E27FC236}">
                  <a16:creationId xmlns:a16="http://schemas.microsoft.com/office/drawing/2014/main" id="{8AD15008-FA81-4669-0B48-6C5B65335BF2}"/>
                </a:ext>
                <a:ext uri="{C183D7F6-B498-43B3-948B-1728B52AA6E4}">
                  <adec:decorative xmlns:adec="http://schemas.microsoft.com/office/drawing/2017/decorative" val="1"/>
                </a:ext>
              </a:extLst>
            </p:cNvPr>
            <p:cNvCxnSpPr>
              <a:cxnSpLocks/>
            </p:cNvCxnSpPr>
            <p:nvPr/>
          </p:nvCxnSpPr>
          <p:spPr>
            <a:xfrm rot="10800000" flipV="1">
              <a:off x="3921128" y="3338266"/>
              <a:ext cx="9996" cy="2104711"/>
            </a:xfrm>
            <a:prstGeom prst="bentConnector3">
              <a:avLst>
                <a:gd name="adj1" fmla="val 10603371"/>
              </a:avLst>
            </a:prstGeom>
            <a:noFill/>
            <a:ln w="12700" cap="rnd">
              <a:solidFill>
                <a:srgbClr val="3A4953"/>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25" name="Group 24" descr="Platform Catalog. Within this is IaC templates.">
            <a:extLst>
              <a:ext uri="{FF2B5EF4-FFF2-40B4-BE49-F238E27FC236}">
                <a16:creationId xmlns:a16="http://schemas.microsoft.com/office/drawing/2014/main" id="{44BC1BBF-4B5E-2E74-6EC9-DE36F6A80D29}"/>
              </a:ext>
            </a:extLst>
          </p:cNvPr>
          <p:cNvGrpSpPr/>
          <p:nvPr/>
        </p:nvGrpSpPr>
        <p:grpSpPr>
          <a:xfrm>
            <a:off x="3946463" y="2295884"/>
            <a:ext cx="1440000" cy="1467660"/>
            <a:chOff x="3882963" y="2460984"/>
            <a:chExt cx="1440000" cy="1467660"/>
          </a:xfrm>
        </p:grpSpPr>
        <p:sp>
          <p:nvSpPr>
            <p:cNvPr id="26" name="Rectangle: Rounded Corners 61">
              <a:extLst>
                <a:ext uri="{FF2B5EF4-FFF2-40B4-BE49-F238E27FC236}">
                  <a16:creationId xmlns:a16="http://schemas.microsoft.com/office/drawing/2014/main" id="{938C8586-87CB-144F-6996-1998E0919113}"/>
                </a:ext>
                <a:ext uri="{C183D7F6-B498-43B3-948B-1728B52AA6E4}">
                  <adec:decorative xmlns:adec="http://schemas.microsoft.com/office/drawing/2017/decorative" val="1"/>
                </a:ext>
              </a:extLst>
            </p:cNvPr>
            <p:cNvSpPr/>
            <p:nvPr/>
          </p:nvSpPr>
          <p:spPr>
            <a:xfrm>
              <a:off x="4177308" y="3092604"/>
              <a:ext cx="932673" cy="543401"/>
            </a:xfrm>
            <a:prstGeom prst="roundRect">
              <a:avLst/>
            </a:prstGeom>
            <a:gradFill>
              <a:gsLst>
                <a:gs pos="0">
                  <a:srgbClr val="C03BC4">
                    <a:alpha val="50000"/>
                  </a:srgbClr>
                </a:gs>
                <a:gs pos="80000">
                  <a:srgbClr val="0078D4">
                    <a:alpha val="50000"/>
                  </a:srgbClr>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7" name="Rectangle: Rounded Corners 60">
              <a:extLst>
                <a:ext uri="{FF2B5EF4-FFF2-40B4-BE49-F238E27FC236}">
                  <a16:creationId xmlns:a16="http://schemas.microsoft.com/office/drawing/2014/main" id="{38A67200-E8F1-4317-206D-1DFC24521762}"/>
                </a:ext>
                <a:ext uri="{C183D7F6-B498-43B3-948B-1728B52AA6E4}">
                  <adec:decorative xmlns:adec="http://schemas.microsoft.com/office/drawing/2017/decorative" val="1"/>
                </a:ext>
              </a:extLst>
            </p:cNvPr>
            <p:cNvSpPr/>
            <p:nvPr/>
          </p:nvSpPr>
          <p:spPr>
            <a:xfrm>
              <a:off x="4082015" y="3193436"/>
              <a:ext cx="932673" cy="543401"/>
            </a:xfrm>
            <a:prstGeom prst="roundRect">
              <a:avLst/>
            </a:prstGeom>
            <a:gradFill>
              <a:gsLst>
                <a:gs pos="0">
                  <a:srgbClr val="C03BC4"/>
                </a:gs>
                <a:gs pos="80000">
                  <a:srgbClr val="0078D4"/>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8" name="Rectangle 1">
              <a:extLst>
                <a:ext uri="{FF2B5EF4-FFF2-40B4-BE49-F238E27FC236}">
                  <a16:creationId xmlns:a16="http://schemas.microsoft.com/office/drawing/2014/main" id="{B788625F-BB37-297C-D235-D90071859123}"/>
                </a:ext>
                <a:ext uri="{C183D7F6-B498-43B3-948B-1728B52AA6E4}">
                  <adec:decorative xmlns:adec="http://schemas.microsoft.com/office/drawing/2017/decorative" val="1"/>
                </a:ext>
              </a:extLst>
            </p:cNvPr>
            <p:cNvSpPr/>
            <p:nvPr/>
          </p:nvSpPr>
          <p:spPr>
            <a:xfrm>
              <a:off x="3921128" y="2747888"/>
              <a:ext cx="1363830" cy="1180756"/>
            </a:xfrm>
            <a:prstGeom prst="roundRect">
              <a:avLst>
                <a:gd name="adj" fmla="val 71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9" name="TextBox 28">
              <a:extLst>
                <a:ext uri="{FF2B5EF4-FFF2-40B4-BE49-F238E27FC236}">
                  <a16:creationId xmlns:a16="http://schemas.microsoft.com/office/drawing/2014/main" id="{A3C20C75-72EC-72B4-FB0E-9AA1750A4554}"/>
                </a:ext>
                <a:ext uri="{C183D7F6-B498-43B3-948B-1728B52AA6E4}">
                  <adec:decorative xmlns:adec="http://schemas.microsoft.com/office/drawing/2017/decorative" val="1"/>
                </a:ext>
              </a:extLst>
            </p:cNvPr>
            <p:cNvSpPr txBox="1"/>
            <p:nvPr/>
          </p:nvSpPr>
          <p:spPr>
            <a:xfrm>
              <a:off x="3882963" y="2460984"/>
              <a:ext cx="1440000"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Platform Catalog</a:t>
              </a:r>
            </a:p>
          </p:txBody>
        </p:sp>
        <p:sp>
          <p:nvSpPr>
            <p:cNvPr id="30" name="TextBox 29">
              <a:extLst>
                <a:ext uri="{FF2B5EF4-FFF2-40B4-BE49-F238E27FC236}">
                  <a16:creationId xmlns:a16="http://schemas.microsoft.com/office/drawing/2014/main" id="{D5BE1705-896C-2109-ECAD-4F3D9B279B6B}"/>
                </a:ext>
                <a:ext uri="{C183D7F6-B498-43B3-948B-1728B52AA6E4}">
                  <adec:decorative xmlns:adec="http://schemas.microsoft.com/office/drawing/2017/decorative" val="1"/>
                </a:ext>
              </a:extLst>
            </p:cNvPr>
            <p:cNvSpPr txBox="1"/>
            <p:nvPr/>
          </p:nvSpPr>
          <p:spPr>
            <a:xfrm>
              <a:off x="4063863" y="2795719"/>
              <a:ext cx="107836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000" b="0" i="0" u="none" strike="noStrike" kern="0" cap="none" spc="0" normalizeH="0" baseline="0" noProof="0" err="1">
                  <a:ln>
                    <a:noFill/>
                  </a:ln>
                  <a:gradFill>
                    <a:gsLst>
                      <a:gs pos="89510">
                        <a:srgbClr val="FFFFFF"/>
                      </a:gs>
                      <a:gs pos="68966">
                        <a:srgbClr val="FFFFFF"/>
                      </a:gs>
                    </a:gsLst>
                    <a:lin ang="2700000" scaled="1"/>
                  </a:gradFill>
                  <a:effectLst/>
                  <a:uLnTx/>
                  <a:uFillTx/>
                  <a:latin typeface="Segoe UI"/>
                  <a:ea typeface="+mn-ea"/>
                  <a:cs typeface="+mn-cs"/>
                </a:rPr>
                <a:t>IaC</a:t>
              </a: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 Templates</a:t>
              </a:r>
            </a:p>
          </p:txBody>
        </p:sp>
        <p:pic>
          <p:nvPicPr>
            <p:cNvPr id="31" name="Picture 30">
              <a:extLst>
                <a:ext uri="{FF2B5EF4-FFF2-40B4-BE49-F238E27FC236}">
                  <a16:creationId xmlns:a16="http://schemas.microsoft.com/office/drawing/2014/main" id="{5FC4EAFB-3509-51A2-D3EE-23B232FB3B0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22609" y="3547088"/>
              <a:ext cx="170010" cy="97148"/>
            </a:xfrm>
            <a:prstGeom prst="rect">
              <a:avLst/>
            </a:prstGeom>
          </p:spPr>
        </p:pic>
        <p:pic>
          <p:nvPicPr>
            <p:cNvPr id="32" name="Picture 31">
              <a:extLst>
                <a:ext uri="{FF2B5EF4-FFF2-40B4-BE49-F238E27FC236}">
                  <a16:creationId xmlns:a16="http://schemas.microsoft.com/office/drawing/2014/main" id="{8B04BF0F-E710-3DC0-5022-EF3C1DBCF5E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63881" y="3301772"/>
              <a:ext cx="150009" cy="141675"/>
            </a:xfrm>
            <a:prstGeom prst="rect">
              <a:avLst/>
            </a:prstGeom>
          </p:spPr>
        </p:pic>
        <p:pic>
          <p:nvPicPr>
            <p:cNvPr id="33" name="Picture 32">
              <a:extLst>
                <a:ext uri="{FF2B5EF4-FFF2-40B4-BE49-F238E27FC236}">
                  <a16:creationId xmlns:a16="http://schemas.microsoft.com/office/drawing/2014/main" id="{5DE8D4C2-E3EB-EFAF-8D1F-5A5C0916CBA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464658" y="3297522"/>
              <a:ext cx="153405" cy="150176"/>
            </a:xfrm>
            <a:prstGeom prst="rect">
              <a:avLst/>
            </a:prstGeom>
          </p:spPr>
        </p:pic>
        <p:pic>
          <p:nvPicPr>
            <p:cNvPr id="34" name="Picture 33">
              <a:extLst>
                <a:ext uri="{FF2B5EF4-FFF2-40B4-BE49-F238E27FC236}">
                  <a16:creationId xmlns:a16="http://schemas.microsoft.com/office/drawing/2014/main" id="{88691282-13AC-6509-3EFC-42F21B350AB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797166" y="3294272"/>
              <a:ext cx="141675" cy="156676"/>
            </a:xfrm>
            <a:prstGeom prst="rect">
              <a:avLst/>
            </a:prstGeom>
          </p:spPr>
        </p:pic>
        <p:pic>
          <p:nvPicPr>
            <p:cNvPr id="35" name="Picture 34">
              <a:extLst>
                <a:ext uri="{FF2B5EF4-FFF2-40B4-BE49-F238E27FC236}">
                  <a16:creationId xmlns:a16="http://schemas.microsoft.com/office/drawing/2014/main" id="{89E8E02E-B1B9-403D-6A7D-67D1EAED48E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18436" y="3524824"/>
              <a:ext cx="141675" cy="141675"/>
            </a:xfrm>
            <a:prstGeom prst="rect">
              <a:avLst/>
            </a:prstGeom>
          </p:spPr>
        </p:pic>
      </p:grpSp>
      <p:grpSp>
        <p:nvGrpSpPr>
          <p:cNvPr id="36" name="Group 35" descr="Environment Type Mappings. Within it is Subcription, Identity, Permissions, and Secrets.">
            <a:extLst>
              <a:ext uri="{FF2B5EF4-FFF2-40B4-BE49-F238E27FC236}">
                <a16:creationId xmlns:a16="http://schemas.microsoft.com/office/drawing/2014/main" id="{7ECB03FA-33AA-616B-5373-CF2D07748780}"/>
              </a:ext>
            </a:extLst>
          </p:cNvPr>
          <p:cNvGrpSpPr/>
          <p:nvPr/>
        </p:nvGrpSpPr>
        <p:grpSpPr>
          <a:xfrm>
            <a:off x="3946463" y="4166427"/>
            <a:ext cx="1440000" cy="1758054"/>
            <a:chOff x="3882963" y="4331527"/>
            <a:chExt cx="1440000" cy="1758054"/>
          </a:xfrm>
        </p:grpSpPr>
        <p:sp>
          <p:nvSpPr>
            <p:cNvPr id="37" name="Rounded Rectangle 288">
              <a:extLst>
                <a:ext uri="{FF2B5EF4-FFF2-40B4-BE49-F238E27FC236}">
                  <a16:creationId xmlns:a16="http://schemas.microsoft.com/office/drawing/2014/main" id="{A7F3E91E-8E93-E6C6-1DEB-A8DABFC94F51}"/>
                </a:ext>
                <a:ext uri="{C183D7F6-B498-43B3-948B-1728B52AA6E4}">
                  <adec:decorative xmlns:adec="http://schemas.microsoft.com/office/drawing/2017/decorative" val="1"/>
                </a:ext>
              </a:extLst>
            </p:cNvPr>
            <p:cNvSpPr/>
            <p:nvPr/>
          </p:nvSpPr>
          <p:spPr bwMode="auto">
            <a:xfrm>
              <a:off x="4045976" y="5523194"/>
              <a:ext cx="1114135" cy="16835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Permissions</a:t>
              </a:r>
            </a:p>
          </p:txBody>
        </p:sp>
        <p:sp>
          <p:nvSpPr>
            <p:cNvPr id="38" name="Rounded Rectangle 289">
              <a:extLst>
                <a:ext uri="{FF2B5EF4-FFF2-40B4-BE49-F238E27FC236}">
                  <a16:creationId xmlns:a16="http://schemas.microsoft.com/office/drawing/2014/main" id="{DE90173D-B955-25BD-C511-9552D0C97140}"/>
                </a:ext>
                <a:ext uri="{C183D7F6-B498-43B3-948B-1728B52AA6E4}">
                  <adec:decorative xmlns:adec="http://schemas.microsoft.com/office/drawing/2017/decorative" val="1"/>
                </a:ext>
              </a:extLst>
            </p:cNvPr>
            <p:cNvSpPr/>
            <p:nvPr/>
          </p:nvSpPr>
          <p:spPr bwMode="auto">
            <a:xfrm>
              <a:off x="4045976" y="5198909"/>
              <a:ext cx="1114135" cy="16835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Identity</a:t>
              </a:r>
            </a:p>
          </p:txBody>
        </p:sp>
        <p:sp>
          <p:nvSpPr>
            <p:cNvPr id="39" name="Rounded Rectangle 128">
              <a:extLst>
                <a:ext uri="{FF2B5EF4-FFF2-40B4-BE49-F238E27FC236}">
                  <a16:creationId xmlns:a16="http://schemas.microsoft.com/office/drawing/2014/main" id="{0E47193D-058A-3661-39C9-3107488FC88D}"/>
                </a:ext>
                <a:ext uri="{C183D7F6-B498-43B3-948B-1728B52AA6E4}">
                  <adec:decorative xmlns:adec="http://schemas.microsoft.com/office/drawing/2017/decorative" val="1"/>
                </a:ext>
              </a:extLst>
            </p:cNvPr>
            <p:cNvSpPr/>
            <p:nvPr/>
          </p:nvSpPr>
          <p:spPr bwMode="auto">
            <a:xfrm>
              <a:off x="4045896" y="5850230"/>
              <a:ext cx="1114135" cy="161982"/>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Secrets</a:t>
              </a:r>
            </a:p>
          </p:txBody>
        </p:sp>
        <p:sp>
          <p:nvSpPr>
            <p:cNvPr id="40" name="Rounded Rectangle 29">
              <a:extLst>
                <a:ext uri="{FF2B5EF4-FFF2-40B4-BE49-F238E27FC236}">
                  <a16:creationId xmlns:a16="http://schemas.microsoft.com/office/drawing/2014/main" id="{28A49A9C-702E-0191-5A7C-715B7299F594}"/>
                </a:ext>
                <a:ext uri="{C183D7F6-B498-43B3-948B-1728B52AA6E4}">
                  <adec:decorative xmlns:adec="http://schemas.microsoft.com/office/drawing/2017/decorative" val="1"/>
                </a:ext>
              </a:extLst>
            </p:cNvPr>
            <p:cNvSpPr/>
            <p:nvPr/>
          </p:nvSpPr>
          <p:spPr bwMode="auto">
            <a:xfrm>
              <a:off x="4045976" y="4888975"/>
              <a:ext cx="1114135" cy="16835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Subscription</a:t>
              </a:r>
            </a:p>
          </p:txBody>
        </p:sp>
        <p:cxnSp>
          <p:nvCxnSpPr>
            <p:cNvPr id="41" name="Straight Connector 40">
              <a:extLst>
                <a:ext uri="{FF2B5EF4-FFF2-40B4-BE49-F238E27FC236}">
                  <a16:creationId xmlns:a16="http://schemas.microsoft.com/office/drawing/2014/main" id="{5155539A-D131-A2DF-138C-EDA15F10ACB5}"/>
                </a:ext>
                <a:ext uri="{C183D7F6-B498-43B3-948B-1728B52AA6E4}">
                  <adec:decorative xmlns:adec="http://schemas.microsoft.com/office/drawing/2017/decorative" val="1"/>
                </a:ext>
              </a:extLst>
            </p:cNvPr>
            <p:cNvCxnSpPr>
              <a:cxnSpLocks/>
            </p:cNvCxnSpPr>
            <p:nvPr/>
          </p:nvCxnSpPr>
          <p:spPr>
            <a:xfrm>
              <a:off x="3921128" y="5127536"/>
              <a:ext cx="136383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a:extLst>
                <a:ext uri="{FF2B5EF4-FFF2-40B4-BE49-F238E27FC236}">
                  <a16:creationId xmlns:a16="http://schemas.microsoft.com/office/drawing/2014/main" id="{0F1E9640-7D9A-2CB5-160D-105C3B49E80F}"/>
                </a:ext>
                <a:ext uri="{C183D7F6-B498-43B3-948B-1728B52AA6E4}">
                  <adec:decorative xmlns:adec="http://schemas.microsoft.com/office/drawing/2017/decorative" val="1"/>
                </a:ext>
              </a:extLst>
            </p:cNvPr>
            <p:cNvCxnSpPr>
              <a:cxnSpLocks/>
            </p:cNvCxnSpPr>
            <p:nvPr/>
          </p:nvCxnSpPr>
          <p:spPr>
            <a:xfrm>
              <a:off x="3921128" y="5442977"/>
              <a:ext cx="136383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C0CC3D4F-C4C0-7AE0-BF47-2FA8B8214D11}"/>
                </a:ext>
                <a:ext uri="{C183D7F6-B498-43B3-948B-1728B52AA6E4}">
                  <adec:decorative xmlns:adec="http://schemas.microsoft.com/office/drawing/2017/decorative" val="1"/>
                </a:ext>
              </a:extLst>
            </p:cNvPr>
            <p:cNvCxnSpPr>
              <a:cxnSpLocks/>
            </p:cNvCxnSpPr>
            <p:nvPr/>
          </p:nvCxnSpPr>
          <p:spPr>
            <a:xfrm>
              <a:off x="3922954" y="5769868"/>
              <a:ext cx="136383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TextBox 43">
              <a:extLst>
                <a:ext uri="{FF2B5EF4-FFF2-40B4-BE49-F238E27FC236}">
                  <a16:creationId xmlns:a16="http://schemas.microsoft.com/office/drawing/2014/main" id="{9E99041B-4A48-CEDD-3CBD-820683571D26}"/>
                </a:ext>
                <a:ext uri="{C183D7F6-B498-43B3-948B-1728B52AA6E4}">
                  <adec:decorative xmlns:adec="http://schemas.microsoft.com/office/drawing/2017/decorative" val="1"/>
                </a:ext>
              </a:extLst>
            </p:cNvPr>
            <p:cNvSpPr txBox="1"/>
            <p:nvPr/>
          </p:nvSpPr>
          <p:spPr>
            <a:xfrm>
              <a:off x="3882963" y="4331527"/>
              <a:ext cx="1440000" cy="32316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Environment Type Mappings</a:t>
              </a:r>
            </a:p>
          </p:txBody>
        </p:sp>
        <p:sp>
          <p:nvSpPr>
            <p:cNvPr id="45" name="Rectangle 1">
              <a:extLst>
                <a:ext uri="{FF2B5EF4-FFF2-40B4-BE49-F238E27FC236}">
                  <a16:creationId xmlns:a16="http://schemas.microsoft.com/office/drawing/2014/main" id="{A58D75B3-CFEA-E9D0-2814-EDB6512189AE}"/>
                </a:ext>
                <a:ext uri="{C183D7F6-B498-43B3-948B-1728B52AA6E4}">
                  <adec:decorative xmlns:adec="http://schemas.microsoft.com/office/drawing/2017/decorative" val="1"/>
                </a:ext>
              </a:extLst>
            </p:cNvPr>
            <p:cNvSpPr/>
            <p:nvPr/>
          </p:nvSpPr>
          <p:spPr>
            <a:xfrm>
              <a:off x="3921128" y="4796373"/>
              <a:ext cx="1363830" cy="1293208"/>
            </a:xfrm>
            <a:prstGeom prst="roundRect">
              <a:avLst>
                <a:gd name="adj" fmla="val 71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grpSp>
        <p:nvGrpSpPr>
          <p:cNvPr id="46" name="Group 45">
            <a:extLst>
              <a:ext uri="{FF2B5EF4-FFF2-40B4-BE49-F238E27FC236}">
                <a16:creationId xmlns:a16="http://schemas.microsoft.com/office/drawing/2014/main" id="{FCBA3909-B268-69ED-F0C3-86628AEB82BC}"/>
              </a:ext>
              <a:ext uri="{C183D7F6-B498-43B3-948B-1728B52AA6E4}">
                <adec:decorative xmlns:adec="http://schemas.microsoft.com/office/drawing/2017/decorative" val="1"/>
              </a:ext>
            </a:extLst>
          </p:cNvPr>
          <p:cNvGrpSpPr/>
          <p:nvPr/>
        </p:nvGrpSpPr>
        <p:grpSpPr>
          <a:xfrm>
            <a:off x="5348458" y="3173166"/>
            <a:ext cx="992976" cy="2104711"/>
            <a:chOff x="5348458" y="3173166"/>
            <a:chExt cx="992976" cy="2104711"/>
          </a:xfrm>
        </p:grpSpPr>
        <p:cxnSp>
          <p:nvCxnSpPr>
            <p:cNvPr id="47" name="Elbow Connector 128">
              <a:extLst>
                <a:ext uri="{FF2B5EF4-FFF2-40B4-BE49-F238E27FC236}">
                  <a16:creationId xmlns:a16="http://schemas.microsoft.com/office/drawing/2014/main" id="{854D2883-DD8D-4491-E2B7-069F974AFC50}"/>
                </a:ext>
              </a:extLst>
            </p:cNvPr>
            <p:cNvCxnSpPr>
              <a:cxnSpLocks/>
              <a:stCxn id="28" idx="3"/>
              <a:endCxn id="45" idx="3"/>
            </p:cNvCxnSpPr>
            <p:nvPr/>
          </p:nvCxnSpPr>
          <p:spPr>
            <a:xfrm>
              <a:off x="5348458" y="3173166"/>
              <a:ext cx="12700" cy="2104711"/>
            </a:xfrm>
            <a:prstGeom prst="bentConnector3">
              <a:avLst>
                <a:gd name="adj1" fmla="val 1800000"/>
              </a:avLst>
            </a:prstGeom>
            <a:noFill/>
            <a:ln w="12700" cap="rnd">
              <a:solidFill>
                <a:srgbClr val="3A4953"/>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cxnSp>
          <p:nvCxnSpPr>
            <p:cNvPr id="48" name="Straight Arrow Connector 47">
              <a:extLst>
                <a:ext uri="{FF2B5EF4-FFF2-40B4-BE49-F238E27FC236}">
                  <a16:creationId xmlns:a16="http://schemas.microsoft.com/office/drawing/2014/main" id="{0EE716D6-5BD3-98DA-92E8-A3BC57972C7E}"/>
                </a:ext>
              </a:extLst>
            </p:cNvPr>
            <p:cNvCxnSpPr>
              <a:cxnSpLocks/>
            </p:cNvCxnSpPr>
            <p:nvPr/>
          </p:nvCxnSpPr>
          <p:spPr>
            <a:xfrm>
              <a:off x="5689729" y="4390622"/>
              <a:ext cx="651705" cy="0"/>
            </a:xfrm>
            <a:prstGeom prst="straightConnector1">
              <a:avLst/>
            </a:prstGeom>
            <a:noFill/>
            <a:ln w="12700" cap="rnd">
              <a:solidFill>
                <a:srgbClr val="3A4953"/>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49" name="Group 48" descr="Looping arrow. Build &gt; Debug &gt; Code">
            <a:extLst>
              <a:ext uri="{FF2B5EF4-FFF2-40B4-BE49-F238E27FC236}">
                <a16:creationId xmlns:a16="http://schemas.microsoft.com/office/drawing/2014/main" id="{A9B4EBEF-C627-4809-CD6E-AC92FD8AAC3E}"/>
              </a:ext>
            </a:extLst>
          </p:cNvPr>
          <p:cNvGrpSpPr/>
          <p:nvPr/>
        </p:nvGrpSpPr>
        <p:grpSpPr>
          <a:xfrm>
            <a:off x="6383662" y="3420667"/>
            <a:ext cx="1003741" cy="1041088"/>
            <a:chOff x="6320162" y="3585767"/>
            <a:chExt cx="1003741" cy="1041088"/>
          </a:xfrm>
        </p:grpSpPr>
        <p:grpSp>
          <p:nvGrpSpPr>
            <p:cNvPr id="50" name="Group 49">
              <a:extLst>
                <a:ext uri="{FF2B5EF4-FFF2-40B4-BE49-F238E27FC236}">
                  <a16:creationId xmlns:a16="http://schemas.microsoft.com/office/drawing/2014/main" id="{32EA6124-6BEE-62FB-8C76-171F6963948B}"/>
                </a:ext>
              </a:extLst>
            </p:cNvPr>
            <p:cNvGrpSpPr/>
            <p:nvPr/>
          </p:nvGrpSpPr>
          <p:grpSpPr>
            <a:xfrm>
              <a:off x="6320162" y="3621494"/>
              <a:ext cx="1003741" cy="1005361"/>
              <a:chOff x="6320162" y="3621494"/>
              <a:chExt cx="1003741" cy="1005361"/>
            </a:xfrm>
          </p:grpSpPr>
          <p:sp>
            <p:nvSpPr>
              <p:cNvPr id="58" name="Arc 57">
                <a:extLst>
                  <a:ext uri="{FF2B5EF4-FFF2-40B4-BE49-F238E27FC236}">
                    <a16:creationId xmlns:a16="http://schemas.microsoft.com/office/drawing/2014/main" id="{52F65460-0597-075A-18B0-CCCFCF03BFB1}"/>
                  </a:ext>
                  <a:ext uri="{C183D7F6-B498-43B3-948B-1728B52AA6E4}">
                    <adec:decorative xmlns:adec="http://schemas.microsoft.com/office/drawing/2017/decorative" val="1"/>
                  </a:ext>
                </a:extLst>
              </p:cNvPr>
              <p:cNvSpPr/>
              <p:nvPr/>
            </p:nvSpPr>
            <p:spPr>
              <a:xfrm>
                <a:off x="6320207" y="3623159"/>
                <a:ext cx="1003696" cy="1003696"/>
              </a:xfrm>
              <a:prstGeom prst="arc">
                <a:avLst>
                  <a:gd name="adj1" fmla="val 2319907"/>
                  <a:gd name="adj2" fmla="val 8343417"/>
                </a:avLst>
              </a:prstGeom>
              <a:noFill/>
              <a:ln w="12700" cap="rnd">
                <a:gradFill>
                  <a:gsLst>
                    <a:gs pos="0">
                      <a:srgbClr val="B53FC5"/>
                    </a:gs>
                    <a:gs pos="100000">
                      <a:srgbClr val="6A56CB"/>
                    </a:gs>
                  </a:gsLst>
                  <a:lin ang="5400000" scaled="1"/>
                </a:gra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9" name="Arc 58">
                <a:extLst>
                  <a:ext uri="{FF2B5EF4-FFF2-40B4-BE49-F238E27FC236}">
                    <a16:creationId xmlns:a16="http://schemas.microsoft.com/office/drawing/2014/main" id="{AE5C4926-8897-9B13-EFE0-37542F65CEC7}"/>
                  </a:ext>
                  <a:ext uri="{C183D7F6-B498-43B3-948B-1728B52AA6E4}">
                    <adec:decorative xmlns:adec="http://schemas.microsoft.com/office/drawing/2017/decorative" val="1"/>
                  </a:ext>
                </a:extLst>
              </p:cNvPr>
              <p:cNvSpPr/>
              <p:nvPr/>
            </p:nvSpPr>
            <p:spPr>
              <a:xfrm>
                <a:off x="6320162" y="3623159"/>
                <a:ext cx="1003696" cy="1003696"/>
              </a:xfrm>
              <a:prstGeom prst="arc">
                <a:avLst>
                  <a:gd name="adj1" fmla="val 16837817"/>
                  <a:gd name="adj2" fmla="val 1152283"/>
                </a:avLst>
              </a:prstGeom>
              <a:noFill/>
              <a:ln w="12700" cap="rnd">
                <a:gradFill>
                  <a:gsLst>
                    <a:gs pos="0">
                      <a:srgbClr val="B53FC5"/>
                    </a:gs>
                    <a:gs pos="100000">
                      <a:srgbClr val="6A56CB"/>
                    </a:gs>
                  </a:gsLst>
                  <a:lin ang="5400000" scaled="1"/>
                </a:gra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0" name="Arc 59">
                <a:extLst>
                  <a:ext uri="{FF2B5EF4-FFF2-40B4-BE49-F238E27FC236}">
                    <a16:creationId xmlns:a16="http://schemas.microsoft.com/office/drawing/2014/main" id="{9296FB3F-0257-CB56-A598-C739EBA5DCE2}"/>
                  </a:ext>
                  <a:ext uri="{C183D7F6-B498-43B3-948B-1728B52AA6E4}">
                    <adec:decorative xmlns:adec="http://schemas.microsoft.com/office/drawing/2017/decorative" val="1"/>
                  </a:ext>
                </a:extLst>
              </p:cNvPr>
              <p:cNvSpPr/>
              <p:nvPr/>
            </p:nvSpPr>
            <p:spPr>
              <a:xfrm>
                <a:off x="6320162" y="3621494"/>
                <a:ext cx="1003696" cy="1003696"/>
              </a:xfrm>
              <a:prstGeom prst="arc">
                <a:avLst>
                  <a:gd name="adj1" fmla="val 9513266"/>
                  <a:gd name="adj2" fmla="val 15567907"/>
                </a:avLst>
              </a:prstGeom>
              <a:noFill/>
              <a:ln w="12700" cap="rnd">
                <a:gradFill>
                  <a:gsLst>
                    <a:gs pos="0">
                      <a:srgbClr val="B53FC5"/>
                    </a:gs>
                    <a:gs pos="100000">
                      <a:srgbClr val="6A56CB"/>
                    </a:gs>
                  </a:gsLst>
                  <a:lin ang="5400000" scaled="1"/>
                </a:gra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51" name="Text Placeholder 2">
              <a:extLst>
                <a:ext uri="{FF2B5EF4-FFF2-40B4-BE49-F238E27FC236}">
                  <a16:creationId xmlns:a16="http://schemas.microsoft.com/office/drawing/2014/main" id="{6A96F429-8FF9-0E17-7B99-E5AC7B1D08CC}"/>
                </a:ext>
                <a:ext uri="{C183D7F6-B498-43B3-948B-1728B52AA6E4}">
                  <adec:decorative xmlns:adec="http://schemas.microsoft.com/office/drawing/2017/decorative" val="1"/>
                </a:ext>
              </a:extLst>
            </p:cNvPr>
            <p:cNvSpPr txBox="1">
              <a:spLocks/>
            </p:cNvSpPr>
            <p:nvPr/>
          </p:nvSpPr>
          <p:spPr>
            <a:xfrm>
              <a:off x="6467390" y="4243789"/>
              <a:ext cx="304467" cy="123111"/>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2100"/>
                </a:spcBef>
                <a:spcAft>
                  <a:spcPct val="0"/>
                </a:spcAft>
                <a:buClrTx/>
                <a:buSzTx/>
                <a:buFont typeface="Wingdings" panose="05000000000000000000" pitchFamily="2" charset="2"/>
                <a:buNone/>
                <a:tabLst/>
                <a:defRPr/>
              </a:pPr>
              <a:r>
                <a:rPr kumimoji="0" lang="en-US" sz="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panose="020B0502040204020203" pitchFamily="34" charset="0"/>
                </a:rPr>
                <a:t>Code</a:t>
              </a:r>
            </a:p>
          </p:txBody>
        </p:sp>
        <p:sp>
          <p:nvSpPr>
            <p:cNvPr id="52" name="Text Placeholder 2">
              <a:extLst>
                <a:ext uri="{FF2B5EF4-FFF2-40B4-BE49-F238E27FC236}">
                  <a16:creationId xmlns:a16="http://schemas.microsoft.com/office/drawing/2014/main" id="{B39769B8-6894-04AA-958F-D84C3D74FE20}"/>
                </a:ext>
                <a:ext uri="{C183D7F6-B498-43B3-948B-1728B52AA6E4}">
                  <adec:decorative xmlns:adec="http://schemas.microsoft.com/office/drawing/2017/decorative" val="1"/>
                </a:ext>
              </a:extLst>
            </p:cNvPr>
            <p:cNvSpPr txBox="1">
              <a:spLocks/>
            </p:cNvSpPr>
            <p:nvPr/>
          </p:nvSpPr>
          <p:spPr>
            <a:xfrm>
              <a:off x="6558624" y="3710790"/>
              <a:ext cx="526771" cy="123111"/>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2100"/>
                </a:spcBef>
                <a:spcAft>
                  <a:spcPct val="0"/>
                </a:spcAft>
                <a:buClrTx/>
                <a:buSzTx/>
                <a:buFont typeface="Wingdings" panose="05000000000000000000" pitchFamily="2" charset="2"/>
                <a:buNone/>
                <a:tabLst/>
                <a:defRPr/>
              </a:pPr>
              <a:r>
                <a:rPr kumimoji="0" lang="en-US" sz="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panose="020B0502040204020203" pitchFamily="34" charset="0"/>
                </a:rPr>
                <a:t>Build </a:t>
              </a:r>
            </a:p>
          </p:txBody>
        </p:sp>
        <p:sp>
          <p:nvSpPr>
            <p:cNvPr id="53" name="Text Placeholder 2">
              <a:extLst>
                <a:ext uri="{FF2B5EF4-FFF2-40B4-BE49-F238E27FC236}">
                  <a16:creationId xmlns:a16="http://schemas.microsoft.com/office/drawing/2014/main" id="{D40D4EFE-A176-D6A9-7A08-6541A4B4CDCB}"/>
                </a:ext>
                <a:ext uri="{C183D7F6-B498-43B3-948B-1728B52AA6E4}">
                  <adec:decorative xmlns:adec="http://schemas.microsoft.com/office/drawing/2017/decorative" val="1"/>
                </a:ext>
              </a:extLst>
            </p:cNvPr>
            <p:cNvSpPr txBox="1">
              <a:spLocks/>
            </p:cNvSpPr>
            <p:nvPr/>
          </p:nvSpPr>
          <p:spPr>
            <a:xfrm>
              <a:off x="6811265" y="4243789"/>
              <a:ext cx="379079" cy="123111"/>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ts val="2100"/>
                </a:spcBef>
                <a:spcAft>
                  <a:spcPct val="0"/>
                </a:spcAft>
                <a:buClrTx/>
                <a:buSzTx/>
                <a:buFont typeface="Wingdings" panose="05000000000000000000" pitchFamily="2" charset="2"/>
                <a:buNone/>
                <a:tabLst/>
                <a:defRPr/>
              </a:pPr>
              <a:r>
                <a:rPr kumimoji="0" lang="en-US" sz="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panose="020B0502040204020203" pitchFamily="34" charset="0"/>
                </a:rPr>
                <a:t>Debug</a:t>
              </a:r>
            </a:p>
          </p:txBody>
        </p:sp>
        <p:sp>
          <p:nvSpPr>
            <p:cNvPr id="54" name="Oval 53">
              <a:extLst>
                <a:ext uri="{FF2B5EF4-FFF2-40B4-BE49-F238E27FC236}">
                  <a16:creationId xmlns:a16="http://schemas.microsoft.com/office/drawing/2014/main" id="{B4199DDB-EAF0-F7EC-1674-1BAD0EA4C15F}"/>
                </a:ext>
                <a:ext uri="{C183D7F6-B498-43B3-948B-1728B52AA6E4}">
                  <adec:decorative xmlns:adec="http://schemas.microsoft.com/office/drawing/2017/decorative" val="1"/>
                </a:ext>
              </a:extLst>
            </p:cNvPr>
            <p:cNvSpPr>
              <a:spLocks/>
            </p:cNvSpPr>
            <p:nvPr/>
          </p:nvSpPr>
          <p:spPr>
            <a:xfrm>
              <a:off x="7225545" y="4318904"/>
              <a:ext cx="85005" cy="84860"/>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55" name="!!dot2">
              <a:extLst>
                <a:ext uri="{FF2B5EF4-FFF2-40B4-BE49-F238E27FC236}">
                  <a16:creationId xmlns:a16="http://schemas.microsoft.com/office/drawing/2014/main" id="{9FDDCDB9-96F9-596A-B7AA-57F5C699426F}"/>
                </a:ext>
                <a:ext uri="{C183D7F6-B498-43B3-948B-1728B52AA6E4}">
                  <adec:decorative xmlns:adec="http://schemas.microsoft.com/office/drawing/2017/decorative" val="1"/>
                </a:ext>
              </a:extLst>
            </p:cNvPr>
            <p:cNvSpPr>
              <a:spLocks/>
            </p:cNvSpPr>
            <p:nvPr/>
          </p:nvSpPr>
          <p:spPr>
            <a:xfrm>
              <a:off x="6354274" y="4351095"/>
              <a:ext cx="85005" cy="84861"/>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56" name="Oval 55">
              <a:extLst>
                <a:ext uri="{FF2B5EF4-FFF2-40B4-BE49-F238E27FC236}">
                  <a16:creationId xmlns:a16="http://schemas.microsoft.com/office/drawing/2014/main" id="{4E4A4542-A68D-6114-5B1A-15461C7BAF2A}"/>
                </a:ext>
                <a:ext uri="{C183D7F6-B498-43B3-948B-1728B52AA6E4}">
                  <adec:decorative xmlns:adec="http://schemas.microsoft.com/office/drawing/2017/decorative" val="1"/>
                </a:ext>
              </a:extLst>
            </p:cNvPr>
            <p:cNvSpPr>
              <a:spLocks/>
            </p:cNvSpPr>
            <p:nvPr/>
          </p:nvSpPr>
          <p:spPr>
            <a:xfrm>
              <a:off x="6782146" y="3585767"/>
              <a:ext cx="85005" cy="84860"/>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cxnSp>
          <p:nvCxnSpPr>
            <p:cNvPr id="57" name="Straight Connector 56">
              <a:extLst>
                <a:ext uri="{FF2B5EF4-FFF2-40B4-BE49-F238E27FC236}">
                  <a16:creationId xmlns:a16="http://schemas.microsoft.com/office/drawing/2014/main" id="{1E27E0C0-A540-8E40-C211-30C6E3F617A2}"/>
                </a:ext>
                <a:ext uri="{C183D7F6-B498-43B3-948B-1728B52AA6E4}">
                  <adec:decorative xmlns:adec="http://schemas.microsoft.com/office/drawing/2017/decorative" val="1"/>
                </a:ext>
              </a:extLst>
            </p:cNvPr>
            <p:cNvCxnSpPr/>
            <p:nvPr/>
          </p:nvCxnSpPr>
          <p:spPr>
            <a:xfrm>
              <a:off x="6822010" y="3621494"/>
              <a:ext cx="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descr="Portal/CLI">
            <a:extLst>
              <a:ext uri="{FF2B5EF4-FFF2-40B4-BE49-F238E27FC236}">
                <a16:creationId xmlns:a16="http://schemas.microsoft.com/office/drawing/2014/main" id="{84CE2628-1F7F-2CBE-C0E9-DB84D4E0CE57}"/>
              </a:ext>
            </a:extLst>
          </p:cNvPr>
          <p:cNvGrpSpPr/>
          <p:nvPr/>
        </p:nvGrpSpPr>
        <p:grpSpPr>
          <a:xfrm>
            <a:off x="6961647" y="2898982"/>
            <a:ext cx="1743094" cy="271726"/>
            <a:chOff x="6898147" y="3064082"/>
            <a:chExt cx="1743094" cy="271726"/>
          </a:xfrm>
        </p:grpSpPr>
        <p:cxnSp>
          <p:nvCxnSpPr>
            <p:cNvPr id="62" name="Connector: Elbow 9">
              <a:extLst>
                <a:ext uri="{FF2B5EF4-FFF2-40B4-BE49-F238E27FC236}">
                  <a16:creationId xmlns:a16="http://schemas.microsoft.com/office/drawing/2014/main" id="{76C91BF4-68C3-5079-6AE7-38405AF434C3}"/>
                </a:ext>
                <a:ext uri="{C183D7F6-B498-43B3-948B-1728B52AA6E4}">
                  <adec:decorative xmlns:adec="http://schemas.microsoft.com/office/drawing/2017/decorative" val="1"/>
                </a:ext>
              </a:extLst>
            </p:cNvPr>
            <p:cNvCxnSpPr>
              <a:cxnSpLocks/>
              <a:endCxn id="68" idx="1"/>
            </p:cNvCxnSpPr>
            <p:nvPr/>
          </p:nvCxnSpPr>
          <p:spPr>
            <a:xfrm flipV="1">
              <a:off x="6898147" y="3064082"/>
              <a:ext cx="1743094" cy="271726"/>
            </a:xfrm>
            <a:prstGeom prst="bentConnector3">
              <a:avLst>
                <a:gd name="adj1" fmla="val -322"/>
              </a:avLst>
            </a:prstGeom>
            <a:noFill/>
            <a:ln w="12700" cap="rnd">
              <a:solidFill>
                <a:srgbClr val="3A4953"/>
              </a:solidFill>
              <a:headEnd type="oval"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63" name="TextBox 62">
              <a:extLst>
                <a:ext uri="{FF2B5EF4-FFF2-40B4-BE49-F238E27FC236}">
                  <a16:creationId xmlns:a16="http://schemas.microsoft.com/office/drawing/2014/main" id="{3EFD8210-2AA5-78A4-2974-CE13711023ED}"/>
                </a:ext>
                <a:ext uri="{C183D7F6-B498-43B3-948B-1728B52AA6E4}">
                  <adec:decorative xmlns:adec="http://schemas.microsoft.com/office/drawing/2017/decorative" val="1"/>
                </a:ext>
              </a:extLst>
            </p:cNvPr>
            <p:cNvSpPr txBox="1"/>
            <p:nvPr/>
          </p:nvSpPr>
          <p:spPr>
            <a:xfrm>
              <a:off x="6970790" y="3116754"/>
              <a:ext cx="886857" cy="138499"/>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9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Semibold" panose="020B0502040204020203" pitchFamily="34" charset="0"/>
                </a:rPr>
                <a:t>Portal/CLI</a:t>
              </a:r>
            </a:p>
          </p:txBody>
        </p:sp>
      </p:grpSp>
      <p:grpSp>
        <p:nvGrpSpPr>
          <p:cNvPr id="64" name="Group 63" descr="Development or Test Subscription. Within it is Sandbox, demo, perf, other environments.">
            <a:extLst>
              <a:ext uri="{FF2B5EF4-FFF2-40B4-BE49-F238E27FC236}">
                <a16:creationId xmlns:a16="http://schemas.microsoft.com/office/drawing/2014/main" id="{63A41FC5-8910-08E7-BCF4-7F8A419D46B6}"/>
              </a:ext>
            </a:extLst>
          </p:cNvPr>
          <p:cNvGrpSpPr/>
          <p:nvPr/>
        </p:nvGrpSpPr>
        <p:grpSpPr>
          <a:xfrm>
            <a:off x="8641241" y="2272509"/>
            <a:ext cx="2623452" cy="1270000"/>
            <a:chOff x="8577741" y="2437609"/>
            <a:chExt cx="2623452" cy="1270000"/>
          </a:xfrm>
        </p:grpSpPr>
        <p:sp>
          <p:nvSpPr>
            <p:cNvPr id="65" name="Rectangle: Rounded Corners 148">
              <a:extLst>
                <a:ext uri="{FF2B5EF4-FFF2-40B4-BE49-F238E27FC236}">
                  <a16:creationId xmlns:a16="http://schemas.microsoft.com/office/drawing/2014/main" id="{E5F6CF40-CA58-B66C-70A1-312BC0CB09A7}"/>
                </a:ext>
                <a:ext uri="{C183D7F6-B498-43B3-948B-1728B52AA6E4}">
                  <adec:decorative xmlns:adec="http://schemas.microsoft.com/office/drawing/2017/decorative" val="1"/>
                </a:ext>
              </a:extLst>
            </p:cNvPr>
            <p:cNvSpPr/>
            <p:nvPr/>
          </p:nvSpPr>
          <p:spPr bwMode="auto">
            <a:xfrm>
              <a:off x="8832030" y="3102584"/>
              <a:ext cx="2260216" cy="451475"/>
            </a:xfrm>
            <a:prstGeom prst="roundRect">
              <a:avLst>
                <a:gd name="adj" fmla="val 12270"/>
              </a:avLst>
            </a:prstGeom>
            <a:gradFill>
              <a:gsLst>
                <a:gs pos="100000">
                  <a:srgbClr val="C03BC4">
                    <a:alpha val="50000"/>
                  </a:srgbClr>
                </a:gs>
                <a:gs pos="0">
                  <a:srgbClr val="FF5C39">
                    <a:alpha val="50000"/>
                  </a:srgbClr>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6" name="Rectangle: Rounded Corners 31">
              <a:extLst>
                <a:ext uri="{FF2B5EF4-FFF2-40B4-BE49-F238E27FC236}">
                  <a16:creationId xmlns:a16="http://schemas.microsoft.com/office/drawing/2014/main" id="{B0E1CFF1-584B-E113-36B9-2E71A53D819D}"/>
                </a:ext>
                <a:ext uri="{C183D7F6-B498-43B3-948B-1728B52AA6E4}">
                  <adec:decorative xmlns:adec="http://schemas.microsoft.com/office/drawing/2017/decorative" val="1"/>
                </a:ext>
              </a:extLst>
            </p:cNvPr>
            <p:cNvSpPr/>
            <p:nvPr/>
          </p:nvSpPr>
          <p:spPr bwMode="auto">
            <a:xfrm>
              <a:off x="8791211" y="3023780"/>
              <a:ext cx="2260216" cy="451475"/>
            </a:xfrm>
            <a:prstGeom prst="roundRect">
              <a:avLst>
                <a:gd name="adj" fmla="val 13535"/>
              </a:avLst>
            </a:prstGeom>
            <a:gradFill>
              <a:gsLst>
                <a:gs pos="100000">
                  <a:srgbClr val="C03BC4">
                    <a:alpha val="50000"/>
                  </a:srgbClr>
                </a:gs>
                <a:gs pos="0">
                  <a:srgbClr val="FF5C39">
                    <a:alpha val="50000"/>
                  </a:srgbClr>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Rectangle: Rounded Corners 32">
              <a:extLst>
                <a:ext uri="{FF2B5EF4-FFF2-40B4-BE49-F238E27FC236}">
                  <a16:creationId xmlns:a16="http://schemas.microsoft.com/office/drawing/2014/main" id="{C9E2D9ED-9A21-AAAD-BC45-F6F6ECB2274C}"/>
                </a:ext>
                <a:ext uri="{C183D7F6-B498-43B3-948B-1728B52AA6E4}">
                  <adec:decorative xmlns:adec="http://schemas.microsoft.com/office/drawing/2017/decorative" val="1"/>
                </a:ext>
              </a:extLst>
            </p:cNvPr>
            <p:cNvSpPr/>
            <p:nvPr/>
          </p:nvSpPr>
          <p:spPr bwMode="auto">
            <a:xfrm>
              <a:off x="8738628" y="2917254"/>
              <a:ext cx="2271981" cy="479198"/>
            </a:xfrm>
            <a:prstGeom prst="roundRect">
              <a:avLst>
                <a:gd name="adj" fmla="val 11831"/>
              </a:avLst>
            </a:prstGeom>
            <a:gradFill>
              <a:gsLst>
                <a:gs pos="100000">
                  <a:srgbClr val="C03BC4"/>
                </a:gs>
                <a:gs pos="0">
                  <a:srgbClr val="FF5C39"/>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Sandbox, demo, perf, </a:t>
              </a:r>
              <a:br>
                <a:rPr kumimoji="0" lang="en-US" sz="1100" b="0" i="0" u="none" strike="noStrike" kern="1200" cap="none" spc="0" normalizeH="0" baseline="0" noProof="0">
                  <a:ln>
                    <a:noFill/>
                  </a:ln>
                  <a:solidFill>
                    <a:srgbClr val="FFFFFF"/>
                  </a:solidFill>
                  <a:effectLst/>
                  <a:uLnTx/>
                  <a:uFillTx/>
                  <a:latin typeface="Segoe UI Semibold"/>
                  <a:ea typeface="+mn-ea"/>
                  <a:cs typeface="+mn-cs"/>
                </a:rPr>
              </a:br>
              <a:r>
                <a:rPr kumimoji="0" lang="en-US" sz="1100" b="0" i="0" u="none" strike="noStrike" kern="1200" cap="none" spc="0" normalizeH="0" baseline="0" noProof="0">
                  <a:ln>
                    <a:noFill/>
                  </a:ln>
                  <a:solidFill>
                    <a:srgbClr val="FFFFFF"/>
                  </a:solidFill>
                  <a:effectLst/>
                  <a:uLnTx/>
                  <a:uFillTx/>
                  <a:latin typeface="Segoe UI Semibold"/>
                  <a:ea typeface="+mn-ea"/>
                  <a:cs typeface="+mn-cs"/>
                </a:rPr>
                <a:t>other environments</a:t>
              </a:r>
            </a:p>
          </p:txBody>
        </p:sp>
        <p:sp>
          <p:nvSpPr>
            <p:cNvPr id="68" name="Rounded Rectangle 8">
              <a:extLst>
                <a:ext uri="{FF2B5EF4-FFF2-40B4-BE49-F238E27FC236}">
                  <a16:creationId xmlns:a16="http://schemas.microsoft.com/office/drawing/2014/main" id="{2FB40CA1-DFE5-8FB6-DB14-65532AE04D20}"/>
                </a:ext>
                <a:ext uri="{C183D7F6-B498-43B3-948B-1728B52AA6E4}">
                  <adec:decorative xmlns:adec="http://schemas.microsoft.com/office/drawing/2017/decorative" val="1"/>
                </a:ext>
              </a:extLst>
            </p:cNvPr>
            <p:cNvSpPr/>
            <p:nvPr/>
          </p:nvSpPr>
          <p:spPr bwMode="auto">
            <a:xfrm>
              <a:off x="8577741" y="2750755"/>
              <a:ext cx="2623452" cy="956854"/>
            </a:xfrm>
            <a:prstGeom prst="roundRect">
              <a:avLst>
                <a:gd name="adj" fmla="val 11587"/>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9" name="TextBox 68">
              <a:extLst>
                <a:ext uri="{FF2B5EF4-FFF2-40B4-BE49-F238E27FC236}">
                  <a16:creationId xmlns:a16="http://schemas.microsoft.com/office/drawing/2014/main" id="{BD809A99-FEE6-3887-3BBB-3F800274BD4E}"/>
                </a:ext>
                <a:ext uri="{C183D7F6-B498-43B3-948B-1728B52AA6E4}">
                  <adec:decorative xmlns:adec="http://schemas.microsoft.com/office/drawing/2017/decorative" val="1"/>
                </a:ext>
              </a:extLst>
            </p:cNvPr>
            <p:cNvSpPr txBox="1"/>
            <p:nvPr/>
          </p:nvSpPr>
          <p:spPr>
            <a:xfrm>
              <a:off x="8577741" y="2437609"/>
              <a:ext cx="2623452" cy="161583"/>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Development or Test Subscription</a:t>
              </a:r>
            </a:p>
          </p:txBody>
        </p:sp>
      </p:grpSp>
      <p:grpSp>
        <p:nvGrpSpPr>
          <p:cNvPr id="70" name="Group 69" descr="Developers.&#10;&#10;Continuity between inner and outer loops.">
            <a:extLst>
              <a:ext uri="{FF2B5EF4-FFF2-40B4-BE49-F238E27FC236}">
                <a16:creationId xmlns:a16="http://schemas.microsoft.com/office/drawing/2014/main" id="{7F63B71B-03AC-C741-E791-BC1A9AD13CD5}"/>
              </a:ext>
            </a:extLst>
          </p:cNvPr>
          <p:cNvGrpSpPr/>
          <p:nvPr/>
        </p:nvGrpSpPr>
        <p:grpSpPr>
          <a:xfrm>
            <a:off x="8802128" y="3772416"/>
            <a:ext cx="2420504" cy="549058"/>
            <a:chOff x="8738628" y="3937516"/>
            <a:chExt cx="2420504" cy="549058"/>
          </a:xfrm>
        </p:grpSpPr>
        <p:sp>
          <p:nvSpPr>
            <p:cNvPr id="71" name="Rectangle 70">
              <a:extLst>
                <a:ext uri="{FF2B5EF4-FFF2-40B4-BE49-F238E27FC236}">
                  <a16:creationId xmlns:a16="http://schemas.microsoft.com/office/drawing/2014/main" id="{A02862A4-4593-B8AD-F203-603B05287091}"/>
                </a:ext>
                <a:ext uri="{C183D7F6-B498-43B3-948B-1728B52AA6E4}">
                  <adec:decorative xmlns:adec="http://schemas.microsoft.com/office/drawing/2017/decorative" val="1"/>
                </a:ext>
              </a:extLst>
            </p:cNvPr>
            <p:cNvSpPr/>
            <p:nvPr/>
          </p:nvSpPr>
          <p:spPr bwMode="auto">
            <a:xfrm>
              <a:off x="9505610" y="3937516"/>
              <a:ext cx="1484401"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sym typeface="Helvetica Neue"/>
                </a:rPr>
                <a:t>Developers</a:t>
              </a:r>
            </a:p>
          </p:txBody>
        </p:sp>
        <p:sp>
          <p:nvSpPr>
            <p:cNvPr id="72" name="Rectangle 71">
              <a:extLst>
                <a:ext uri="{FF2B5EF4-FFF2-40B4-BE49-F238E27FC236}">
                  <a16:creationId xmlns:a16="http://schemas.microsoft.com/office/drawing/2014/main" id="{24514829-BA69-256B-745C-D3BDC37E2CC6}"/>
                </a:ext>
                <a:ext uri="{C183D7F6-B498-43B3-948B-1728B52AA6E4}">
                  <adec:decorative xmlns:adec="http://schemas.microsoft.com/office/drawing/2017/decorative" val="1"/>
                </a:ext>
              </a:extLst>
            </p:cNvPr>
            <p:cNvSpPr/>
            <p:nvPr/>
          </p:nvSpPr>
          <p:spPr bwMode="auto">
            <a:xfrm>
              <a:off x="9505610" y="4146978"/>
              <a:ext cx="1653522" cy="339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Continuity between inner and outer loops</a:t>
              </a:r>
            </a:p>
          </p:txBody>
        </p:sp>
        <p:grpSp>
          <p:nvGrpSpPr>
            <p:cNvPr id="73" name="Group 72">
              <a:extLst>
                <a:ext uri="{FF2B5EF4-FFF2-40B4-BE49-F238E27FC236}">
                  <a16:creationId xmlns:a16="http://schemas.microsoft.com/office/drawing/2014/main" id="{D8FE978D-6167-602B-5DB8-964A521A8A27}"/>
                </a:ext>
              </a:extLst>
            </p:cNvPr>
            <p:cNvGrpSpPr/>
            <p:nvPr/>
          </p:nvGrpSpPr>
          <p:grpSpPr>
            <a:xfrm>
              <a:off x="8738628" y="3973910"/>
              <a:ext cx="487779" cy="487779"/>
              <a:chOff x="909971" y="3902843"/>
              <a:chExt cx="487779" cy="487779"/>
            </a:xfrm>
          </p:grpSpPr>
          <p:sp>
            <p:nvSpPr>
              <p:cNvPr id="74" name="Oval 73">
                <a:extLst>
                  <a:ext uri="{FF2B5EF4-FFF2-40B4-BE49-F238E27FC236}">
                    <a16:creationId xmlns:a16="http://schemas.microsoft.com/office/drawing/2014/main" id="{C948F02D-2C84-E02C-AEA5-1FFCD95E46FC}"/>
                  </a:ext>
                  <a:ext uri="{C183D7F6-B498-43B3-948B-1728B52AA6E4}">
                    <adec:decorative xmlns:adec="http://schemas.microsoft.com/office/drawing/2017/decorative" val="1"/>
                  </a:ext>
                </a:extLst>
              </p:cNvPr>
              <p:cNvSpPr/>
              <p:nvPr/>
            </p:nvSpPr>
            <p:spPr bwMode="auto">
              <a:xfrm>
                <a:off x="909971" y="3902843"/>
                <a:ext cx="487779" cy="487779"/>
              </a:xfrm>
              <a:prstGeom prst="ellipse">
                <a:avLst/>
              </a:prstGeom>
              <a:solidFill>
                <a:srgbClr val="E24D79"/>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5" name="Graphic 8">
                <a:extLst>
                  <a:ext uri="{FF2B5EF4-FFF2-40B4-BE49-F238E27FC236}">
                    <a16:creationId xmlns:a16="http://schemas.microsoft.com/office/drawing/2014/main" id="{B6E1C605-09F5-671D-BD4E-8C88FA6481BD}"/>
                  </a:ext>
                  <a:ext uri="{C183D7F6-B498-43B3-948B-1728B52AA6E4}">
                    <adec:decorative xmlns:adec="http://schemas.microsoft.com/office/drawing/2017/decorative" val="1"/>
                  </a:ext>
                </a:extLst>
              </p:cNvPr>
              <p:cNvSpPr/>
              <p:nvPr/>
            </p:nvSpPr>
            <p:spPr>
              <a:xfrm>
                <a:off x="1043818" y="4025740"/>
                <a:ext cx="241984" cy="241984"/>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95421 w 199986"/>
                  <a:gd name="connsiteY5" fmla="*/ 114262 h 199986"/>
                  <a:gd name="connsiteX6" fmla="*/ 85687 w 199986"/>
                  <a:gd name="connsiteY6" fmla="*/ 147599 h 199986"/>
                  <a:gd name="connsiteX7" fmla="*/ 100851 w 199986"/>
                  <a:gd name="connsiteY7" fmla="*/ 188185 h 199986"/>
                  <a:gd name="connsiteX8" fmla="*/ 76162 w 199986"/>
                  <a:gd name="connsiteY8" fmla="*/ 190471 h 199986"/>
                  <a:gd name="connsiteX9" fmla="*/ 4858 w 199986"/>
                  <a:gd name="connsiteY9" fmla="*/ 159639 h 199986"/>
                  <a:gd name="connsiteX10" fmla="*/ 0 w 199986"/>
                  <a:gd name="connsiteY10" fmla="*/ 144447 h 199986"/>
                  <a:gd name="connsiteX11" fmla="*/ 0 w 199986"/>
                  <a:gd name="connsiteY11" fmla="*/ 135684 h 199986"/>
                  <a:gd name="connsiteX12" fmla="*/ 21412 w 199986"/>
                  <a:gd name="connsiteY12" fmla="*/ 114252 h 199986"/>
                  <a:gd name="connsiteX13" fmla="*/ 21422 w 199986"/>
                  <a:gd name="connsiteY13" fmla="*/ 114252 h 199986"/>
                  <a:gd name="connsiteX14" fmla="*/ 95431 w 199986"/>
                  <a:gd name="connsiteY14" fmla="*/ 114252 h 199986"/>
                  <a:gd name="connsiteX15" fmla="*/ 122396 w 199986"/>
                  <a:gd name="connsiteY15" fmla="*/ 144228 h 199986"/>
                  <a:gd name="connsiteX16" fmla="*/ 115662 w 199986"/>
                  <a:gd name="connsiteY16" fmla="*/ 144345 h 199986"/>
                  <a:gd name="connsiteX17" fmla="*/ 115662 w 199986"/>
                  <a:gd name="connsiteY17" fmla="*/ 150962 h 199986"/>
                  <a:gd name="connsiteX18" fmla="*/ 134712 w 199986"/>
                  <a:gd name="connsiteY18" fmla="*/ 170012 h 199986"/>
                  <a:gd name="connsiteX19" fmla="*/ 141446 w 199986"/>
                  <a:gd name="connsiteY19" fmla="*/ 170012 h 199986"/>
                  <a:gd name="connsiteX20" fmla="*/ 179546 w 199986"/>
                  <a:gd name="connsiteY20" fmla="*/ 131912 h 199986"/>
                  <a:gd name="connsiteX21" fmla="*/ 179429 w 199986"/>
                  <a:gd name="connsiteY21" fmla="*/ 125178 h 199986"/>
                  <a:gd name="connsiteX22" fmla="*/ 172812 w 199986"/>
                  <a:gd name="connsiteY22" fmla="*/ 125178 h 199986"/>
                  <a:gd name="connsiteX23" fmla="*/ 138074 w 199986"/>
                  <a:gd name="connsiteY23" fmla="*/ 159915 h 199986"/>
                  <a:gd name="connsiteX24" fmla="*/ 122396 w 199986"/>
                  <a:gd name="connsiteY24" fmla="*/ 144228 h 199986"/>
                  <a:gd name="connsiteX25" fmla="*/ 76162 w 199986"/>
                  <a:gd name="connsiteY25" fmla="*/ 0 h 199986"/>
                  <a:gd name="connsiteX26" fmla="*/ 123787 w 199986"/>
                  <a:gd name="connsiteY26" fmla="*/ 47625 h 199986"/>
                  <a:gd name="connsiteX27" fmla="*/ 76162 w 199986"/>
                  <a:gd name="connsiteY27" fmla="*/ 95250 h 199986"/>
                  <a:gd name="connsiteX28" fmla="*/ 28537 w 199986"/>
                  <a:gd name="connsiteY28" fmla="*/ 47625 h 199986"/>
                  <a:gd name="connsiteX29" fmla="*/ 76162 w 199986"/>
                  <a:gd name="connsiteY29" fmla="*/ 0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95421" y="114262"/>
                    </a:moveTo>
                    <a:cubicBezTo>
                      <a:pt x="89047" y="124212"/>
                      <a:pt x="85669" y="135784"/>
                      <a:pt x="85687" y="147599"/>
                    </a:cubicBezTo>
                    <a:cubicBezTo>
                      <a:pt x="85687" y="163125"/>
                      <a:pt x="91402" y="177317"/>
                      <a:pt x="100851" y="188185"/>
                    </a:cubicBezTo>
                    <a:cubicBezTo>
                      <a:pt x="93269" y="189709"/>
                      <a:pt x="85039" y="190471"/>
                      <a:pt x="76162" y="190471"/>
                    </a:cubicBezTo>
                    <a:cubicBezTo>
                      <a:pt x="43586" y="190471"/>
                      <a:pt x="19545" y="180261"/>
                      <a:pt x="4858" y="159639"/>
                    </a:cubicBezTo>
                    <a:cubicBezTo>
                      <a:pt x="1699" y="155203"/>
                      <a:pt x="1" y="149893"/>
                      <a:pt x="0" y="144447"/>
                    </a:cubicBezTo>
                    <a:lnTo>
                      <a:pt x="0" y="135684"/>
                    </a:lnTo>
                    <a:cubicBezTo>
                      <a:pt x="-5" y="123853"/>
                      <a:pt x="9581" y="114258"/>
                      <a:pt x="21412" y="114252"/>
                    </a:cubicBezTo>
                    <a:cubicBezTo>
                      <a:pt x="21415" y="114252"/>
                      <a:pt x="21419" y="114252"/>
                      <a:pt x="21422" y="114252"/>
                    </a:cubicBezTo>
                    <a:lnTo>
                      <a:pt x="95431" y="114252"/>
                    </a:ln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6" name="Group 75" descr="Git push">
            <a:extLst>
              <a:ext uri="{FF2B5EF4-FFF2-40B4-BE49-F238E27FC236}">
                <a16:creationId xmlns:a16="http://schemas.microsoft.com/office/drawing/2014/main" id="{E6C3E79F-3385-D8D6-CB9F-10E466CEC26B}"/>
              </a:ext>
            </a:extLst>
          </p:cNvPr>
          <p:cNvGrpSpPr/>
          <p:nvPr/>
        </p:nvGrpSpPr>
        <p:grpSpPr>
          <a:xfrm>
            <a:off x="7493642" y="4100222"/>
            <a:ext cx="1211099" cy="1355067"/>
            <a:chOff x="7430142" y="4265322"/>
            <a:chExt cx="1211099" cy="1355067"/>
          </a:xfrm>
        </p:grpSpPr>
        <p:cxnSp>
          <p:nvCxnSpPr>
            <p:cNvPr id="77" name="Connector: Elbow 10">
              <a:extLst>
                <a:ext uri="{FF2B5EF4-FFF2-40B4-BE49-F238E27FC236}">
                  <a16:creationId xmlns:a16="http://schemas.microsoft.com/office/drawing/2014/main" id="{9B31DF8E-ECB7-F589-6005-689DBF5CE8EB}"/>
                </a:ext>
                <a:ext uri="{C183D7F6-B498-43B3-948B-1728B52AA6E4}">
                  <adec:decorative xmlns:adec="http://schemas.microsoft.com/office/drawing/2017/decorative" val="1"/>
                </a:ext>
              </a:extLst>
            </p:cNvPr>
            <p:cNvCxnSpPr>
              <a:cxnSpLocks/>
              <a:endCxn id="80" idx="1"/>
            </p:cNvCxnSpPr>
            <p:nvPr/>
          </p:nvCxnSpPr>
          <p:spPr>
            <a:xfrm>
              <a:off x="7430142" y="4265322"/>
              <a:ext cx="1211099" cy="1143031"/>
            </a:xfrm>
            <a:prstGeom prst="bentConnector3">
              <a:avLst>
                <a:gd name="adj1" fmla="val 159"/>
              </a:avLst>
            </a:prstGeom>
            <a:noFill/>
            <a:ln w="12700" cap="rnd">
              <a:solidFill>
                <a:srgbClr val="3A4953"/>
              </a:solidFill>
              <a:headEnd type="oval"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78" name="TextBox 77">
              <a:extLst>
                <a:ext uri="{FF2B5EF4-FFF2-40B4-BE49-F238E27FC236}">
                  <a16:creationId xmlns:a16="http://schemas.microsoft.com/office/drawing/2014/main" id="{0A6BE73C-6258-65D5-174E-AEE39A5AF0FF}"/>
                </a:ext>
                <a:ext uri="{C183D7F6-B498-43B3-948B-1728B52AA6E4}">
                  <adec:decorative xmlns:adec="http://schemas.microsoft.com/office/drawing/2017/decorative" val="1"/>
                </a:ext>
              </a:extLst>
            </p:cNvPr>
            <p:cNvSpPr txBox="1"/>
            <p:nvPr/>
          </p:nvSpPr>
          <p:spPr>
            <a:xfrm>
              <a:off x="7432649" y="5481890"/>
              <a:ext cx="638047" cy="138499"/>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9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Semibold" panose="020B0502040204020203" pitchFamily="34" charset="0"/>
                </a:rPr>
                <a:t>Git push</a:t>
              </a:r>
            </a:p>
          </p:txBody>
        </p:sp>
      </p:grpSp>
      <p:grpSp>
        <p:nvGrpSpPr>
          <p:cNvPr id="79" name="Group 78" descr="Automated Deployment Pipelines.&#10;&#10;Within this are three things. Dev Env and Dev Sub, Test Env and Test Sub, and Prod Env and Prod Sub.">
            <a:extLst>
              <a:ext uri="{FF2B5EF4-FFF2-40B4-BE49-F238E27FC236}">
                <a16:creationId xmlns:a16="http://schemas.microsoft.com/office/drawing/2014/main" id="{14F4E752-778F-B4DB-CE5D-DA4C39AD71E8}"/>
              </a:ext>
            </a:extLst>
          </p:cNvPr>
          <p:cNvGrpSpPr/>
          <p:nvPr/>
        </p:nvGrpSpPr>
        <p:grpSpPr>
          <a:xfrm>
            <a:off x="8641241" y="4568350"/>
            <a:ext cx="2623452" cy="1356131"/>
            <a:chOff x="8577741" y="4733450"/>
            <a:chExt cx="2623452" cy="1356131"/>
          </a:xfrm>
        </p:grpSpPr>
        <p:sp>
          <p:nvSpPr>
            <p:cNvPr id="80" name="Rectangle 1">
              <a:extLst>
                <a:ext uri="{FF2B5EF4-FFF2-40B4-BE49-F238E27FC236}">
                  <a16:creationId xmlns:a16="http://schemas.microsoft.com/office/drawing/2014/main" id="{7036A9E8-8770-8124-EAC0-8893A7CEE435}"/>
                </a:ext>
                <a:ext uri="{C183D7F6-B498-43B3-948B-1728B52AA6E4}">
                  <adec:decorative xmlns:adec="http://schemas.microsoft.com/office/drawing/2017/decorative" val="1"/>
                </a:ext>
              </a:extLst>
            </p:cNvPr>
            <p:cNvSpPr/>
            <p:nvPr/>
          </p:nvSpPr>
          <p:spPr>
            <a:xfrm>
              <a:off x="8577741" y="5057325"/>
              <a:ext cx="2623452" cy="1032256"/>
            </a:xfrm>
            <a:prstGeom prst="roundRect">
              <a:avLst>
                <a:gd name="adj" fmla="val 71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1" name="Rectangle: Rounded Corners 17">
              <a:extLst>
                <a:ext uri="{FF2B5EF4-FFF2-40B4-BE49-F238E27FC236}">
                  <a16:creationId xmlns:a16="http://schemas.microsoft.com/office/drawing/2014/main" id="{C39709D7-5633-A35E-40F9-9139B014DA69}"/>
                </a:ext>
                <a:ext uri="{C183D7F6-B498-43B3-948B-1728B52AA6E4}">
                  <adec:decorative xmlns:adec="http://schemas.microsoft.com/office/drawing/2017/decorative" val="1"/>
                </a:ext>
              </a:extLst>
            </p:cNvPr>
            <p:cNvSpPr/>
            <p:nvPr/>
          </p:nvSpPr>
          <p:spPr bwMode="auto">
            <a:xfrm>
              <a:off x="8791211" y="5409878"/>
              <a:ext cx="548875" cy="146536"/>
            </a:xfrm>
            <a:prstGeom prst="roundRect">
              <a:avLst>
                <a:gd name="adj" fmla="val 10317"/>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4D79"/>
                  </a:solidFill>
                  <a:effectLst/>
                  <a:uLnTx/>
                  <a:uFillTx/>
                  <a:latin typeface="Segoe UI Semibold"/>
                  <a:ea typeface="+mn-ea"/>
                  <a:cs typeface="+mn-cs"/>
                </a:rPr>
                <a:t>Dev Env</a:t>
              </a:r>
            </a:p>
          </p:txBody>
        </p:sp>
        <p:sp>
          <p:nvSpPr>
            <p:cNvPr id="82" name="Rectangle: Rounded Corners 18">
              <a:extLst>
                <a:ext uri="{FF2B5EF4-FFF2-40B4-BE49-F238E27FC236}">
                  <a16:creationId xmlns:a16="http://schemas.microsoft.com/office/drawing/2014/main" id="{6782D95D-A9AF-790C-89EA-537019E4C449}"/>
                </a:ext>
                <a:ext uri="{C183D7F6-B498-43B3-948B-1728B52AA6E4}">
                  <adec:decorative xmlns:adec="http://schemas.microsoft.com/office/drawing/2017/decorative" val="1"/>
                </a:ext>
              </a:extLst>
            </p:cNvPr>
            <p:cNvSpPr/>
            <p:nvPr/>
          </p:nvSpPr>
          <p:spPr bwMode="auto">
            <a:xfrm>
              <a:off x="9630485" y="5409878"/>
              <a:ext cx="523786" cy="146536"/>
            </a:xfrm>
            <a:prstGeom prst="roundRect">
              <a:avLst>
                <a:gd name="adj" fmla="val 10317"/>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4D79"/>
                  </a:solidFill>
                  <a:effectLst/>
                  <a:uLnTx/>
                  <a:uFillTx/>
                  <a:latin typeface="Segoe UI Semibold"/>
                  <a:ea typeface="+mn-ea"/>
                  <a:cs typeface="+mn-cs"/>
                </a:rPr>
                <a:t>Test Env</a:t>
              </a:r>
            </a:p>
          </p:txBody>
        </p:sp>
        <p:sp>
          <p:nvSpPr>
            <p:cNvPr id="83" name="Rectangle: Rounded Corners 19">
              <a:extLst>
                <a:ext uri="{FF2B5EF4-FFF2-40B4-BE49-F238E27FC236}">
                  <a16:creationId xmlns:a16="http://schemas.microsoft.com/office/drawing/2014/main" id="{25D2A78D-E540-6363-C0BE-8FAB369EC5A2}"/>
                </a:ext>
                <a:ext uri="{C183D7F6-B498-43B3-948B-1728B52AA6E4}">
                  <adec:decorative xmlns:adec="http://schemas.microsoft.com/office/drawing/2017/decorative" val="1"/>
                </a:ext>
              </a:extLst>
            </p:cNvPr>
            <p:cNvSpPr/>
            <p:nvPr/>
          </p:nvSpPr>
          <p:spPr bwMode="auto">
            <a:xfrm>
              <a:off x="10452056" y="5409878"/>
              <a:ext cx="537955" cy="146536"/>
            </a:xfrm>
            <a:prstGeom prst="roundRect">
              <a:avLst>
                <a:gd name="adj" fmla="val 10317"/>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4D79"/>
                  </a:solidFill>
                  <a:effectLst/>
                  <a:uLnTx/>
                  <a:uFillTx/>
                  <a:latin typeface="Segoe UI Semibold"/>
                  <a:ea typeface="+mn-ea"/>
                  <a:cs typeface="+mn-cs"/>
                </a:rPr>
                <a:t>Prod Env</a:t>
              </a:r>
            </a:p>
          </p:txBody>
        </p:sp>
        <p:cxnSp>
          <p:nvCxnSpPr>
            <p:cNvPr id="84" name="Straight Arrow Connector 83">
              <a:extLst>
                <a:ext uri="{FF2B5EF4-FFF2-40B4-BE49-F238E27FC236}">
                  <a16:creationId xmlns:a16="http://schemas.microsoft.com/office/drawing/2014/main" id="{258CA442-A3C6-8791-6AA5-4D84A398D587}"/>
                </a:ext>
                <a:ext uri="{C183D7F6-B498-43B3-948B-1728B52AA6E4}">
                  <adec:decorative xmlns:adec="http://schemas.microsoft.com/office/drawing/2017/decorative" val="1"/>
                </a:ext>
              </a:extLst>
            </p:cNvPr>
            <p:cNvCxnSpPr>
              <a:cxnSpLocks/>
            </p:cNvCxnSpPr>
            <p:nvPr/>
          </p:nvCxnSpPr>
          <p:spPr>
            <a:xfrm flipH="1">
              <a:off x="10716404" y="5061680"/>
              <a:ext cx="2179" cy="272954"/>
            </a:xfrm>
            <a:prstGeom prst="straightConnector1">
              <a:avLst/>
            </a:prstGeom>
            <a:noFill/>
            <a:ln w="12700" cap="rnd">
              <a:solidFill>
                <a:srgbClr val="3A4953"/>
              </a:solidFill>
              <a:headEnd type="oval" w="med" len="med"/>
              <a:tailEnd type="arrow" w="lg" len="med"/>
            </a:ln>
            <a:effectLst/>
          </p:spPr>
          <p:style>
            <a:lnRef idx="1">
              <a:schemeClr val="accent2"/>
            </a:lnRef>
            <a:fillRef idx="3">
              <a:schemeClr val="accent2"/>
            </a:fillRef>
            <a:effectRef idx="2">
              <a:schemeClr val="accent2"/>
            </a:effectRef>
            <a:fontRef idx="minor">
              <a:schemeClr val="lt1"/>
            </a:fontRef>
          </p:style>
        </p:cxnSp>
        <p:cxnSp>
          <p:nvCxnSpPr>
            <p:cNvPr id="85" name="Straight Arrow Connector 84">
              <a:extLst>
                <a:ext uri="{FF2B5EF4-FFF2-40B4-BE49-F238E27FC236}">
                  <a16:creationId xmlns:a16="http://schemas.microsoft.com/office/drawing/2014/main" id="{5EED244D-3CCD-29C9-AC67-2FCB193C7883}"/>
                </a:ext>
                <a:ext uri="{C183D7F6-B498-43B3-948B-1728B52AA6E4}">
                  <adec:decorative xmlns:adec="http://schemas.microsoft.com/office/drawing/2017/decorative" val="1"/>
                </a:ext>
              </a:extLst>
            </p:cNvPr>
            <p:cNvCxnSpPr>
              <a:cxnSpLocks/>
            </p:cNvCxnSpPr>
            <p:nvPr/>
          </p:nvCxnSpPr>
          <p:spPr>
            <a:xfrm>
              <a:off x="9880268" y="5061680"/>
              <a:ext cx="0" cy="272954"/>
            </a:xfrm>
            <a:prstGeom prst="straightConnector1">
              <a:avLst/>
            </a:prstGeom>
            <a:noFill/>
            <a:ln w="12700" cap="rnd">
              <a:solidFill>
                <a:srgbClr val="3A4953"/>
              </a:solidFill>
              <a:headEnd type="oval" w="med" len="med"/>
              <a:tailEnd type="arrow" w="lg" len="med"/>
            </a:ln>
            <a:effectLst/>
          </p:spPr>
          <p:style>
            <a:lnRef idx="1">
              <a:schemeClr val="accent2"/>
            </a:lnRef>
            <a:fillRef idx="3">
              <a:schemeClr val="accent2"/>
            </a:fillRef>
            <a:effectRef idx="2">
              <a:schemeClr val="accent2"/>
            </a:effectRef>
            <a:fontRef idx="minor">
              <a:schemeClr val="lt1"/>
            </a:fontRef>
          </p:style>
        </p:cxnSp>
        <p:cxnSp>
          <p:nvCxnSpPr>
            <p:cNvPr id="86" name="Straight Arrow Connector 85">
              <a:extLst>
                <a:ext uri="{FF2B5EF4-FFF2-40B4-BE49-F238E27FC236}">
                  <a16:creationId xmlns:a16="http://schemas.microsoft.com/office/drawing/2014/main" id="{A7EB0D27-A4C5-8E73-A68D-00AE680013E8}"/>
                </a:ext>
                <a:ext uri="{C183D7F6-B498-43B3-948B-1728B52AA6E4}">
                  <adec:decorative xmlns:adec="http://schemas.microsoft.com/office/drawing/2017/decorative" val="1"/>
                </a:ext>
              </a:extLst>
            </p:cNvPr>
            <p:cNvCxnSpPr>
              <a:cxnSpLocks/>
            </p:cNvCxnSpPr>
            <p:nvPr/>
          </p:nvCxnSpPr>
          <p:spPr>
            <a:xfrm>
              <a:off x="9058572" y="5061678"/>
              <a:ext cx="0" cy="272957"/>
            </a:xfrm>
            <a:prstGeom prst="straightConnector1">
              <a:avLst/>
            </a:prstGeom>
            <a:noFill/>
            <a:ln w="12700" cap="rnd">
              <a:solidFill>
                <a:srgbClr val="3A4953"/>
              </a:solidFill>
              <a:headEnd type="oval" w="med" len="med"/>
              <a:tailEnd type="arrow" w="lg" len="med"/>
            </a:ln>
            <a:effectLst/>
          </p:spPr>
          <p:style>
            <a:lnRef idx="1">
              <a:schemeClr val="accent2"/>
            </a:lnRef>
            <a:fillRef idx="3">
              <a:schemeClr val="accent2"/>
            </a:fillRef>
            <a:effectRef idx="2">
              <a:schemeClr val="accent2"/>
            </a:effectRef>
            <a:fontRef idx="minor">
              <a:schemeClr val="lt1"/>
            </a:fontRef>
          </p:style>
        </p:cxnSp>
        <p:sp>
          <p:nvSpPr>
            <p:cNvPr id="87" name="Rounded Rectangle 152">
              <a:extLst>
                <a:ext uri="{FF2B5EF4-FFF2-40B4-BE49-F238E27FC236}">
                  <a16:creationId xmlns:a16="http://schemas.microsoft.com/office/drawing/2014/main" id="{BBA802F1-A45B-96AF-2E61-5593D2C18E67}"/>
                </a:ext>
                <a:ext uri="{C183D7F6-B498-43B3-948B-1728B52AA6E4}">
                  <adec:decorative xmlns:adec="http://schemas.microsoft.com/office/drawing/2017/decorative" val="1"/>
                </a:ext>
              </a:extLst>
            </p:cNvPr>
            <p:cNvSpPr/>
            <p:nvPr/>
          </p:nvSpPr>
          <p:spPr bwMode="auto">
            <a:xfrm>
              <a:off x="8795606" y="5334636"/>
              <a:ext cx="544479" cy="540616"/>
            </a:xfrm>
            <a:prstGeom prst="roundRect">
              <a:avLst>
                <a:gd name="adj" fmla="val 9946"/>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288000" rIns="182880" bIns="72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ts val="2100"/>
                </a:spcBef>
                <a:spcAft>
                  <a:spcPct val="0"/>
                </a:spcAft>
                <a:buClrTx/>
                <a:buSzTx/>
                <a:buFontTx/>
                <a:buNone/>
                <a:tabLst/>
                <a:defRPr/>
              </a:pPr>
              <a:r>
                <a:rPr kumimoji="0" lang="en-US" sz="8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Dev Sub</a:t>
              </a:r>
            </a:p>
          </p:txBody>
        </p:sp>
        <p:sp>
          <p:nvSpPr>
            <p:cNvPr id="88" name="Rounded Rectangle 153">
              <a:extLst>
                <a:ext uri="{FF2B5EF4-FFF2-40B4-BE49-F238E27FC236}">
                  <a16:creationId xmlns:a16="http://schemas.microsoft.com/office/drawing/2014/main" id="{90263B12-8562-C514-36A0-B88A390C05F6}"/>
                </a:ext>
                <a:ext uri="{C183D7F6-B498-43B3-948B-1728B52AA6E4}">
                  <adec:decorative xmlns:adec="http://schemas.microsoft.com/office/drawing/2017/decorative" val="1"/>
                </a:ext>
              </a:extLst>
            </p:cNvPr>
            <p:cNvSpPr/>
            <p:nvPr/>
          </p:nvSpPr>
          <p:spPr bwMode="auto">
            <a:xfrm>
              <a:off x="9617176" y="5334635"/>
              <a:ext cx="544479" cy="540615"/>
            </a:xfrm>
            <a:prstGeom prst="roundRect">
              <a:avLst>
                <a:gd name="adj" fmla="val 11440"/>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288000" rIns="182880" bIns="72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ts val="2100"/>
                </a:spcBef>
                <a:spcAft>
                  <a:spcPct val="0"/>
                </a:spcAft>
                <a:buClrTx/>
                <a:buSzTx/>
                <a:buFontTx/>
                <a:buNone/>
                <a:tabLst/>
                <a:defRPr/>
              </a:pPr>
              <a:r>
                <a:rPr kumimoji="0" lang="en-US" sz="8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Test Sub</a:t>
              </a:r>
            </a:p>
          </p:txBody>
        </p:sp>
        <p:sp>
          <p:nvSpPr>
            <p:cNvPr id="89" name="Rounded Rectangle 155">
              <a:extLst>
                <a:ext uri="{FF2B5EF4-FFF2-40B4-BE49-F238E27FC236}">
                  <a16:creationId xmlns:a16="http://schemas.microsoft.com/office/drawing/2014/main" id="{B2460D1C-24DB-FC6A-208E-6E8D97D09749}"/>
                </a:ext>
                <a:ext uri="{C183D7F6-B498-43B3-948B-1728B52AA6E4}">
                  <adec:decorative xmlns:adec="http://schemas.microsoft.com/office/drawing/2017/decorative" val="1"/>
                </a:ext>
              </a:extLst>
            </p:cNvPr>
            <p:cNvSpPr/>
            <p:nvPr/>
          </p:nvSpPr>
          <p:spPr bwMode="auto">
            <a:xfrm>
              <a:off x="10452056" y="5334638"/>
              <a:ext cx="544479" cy="540615"/>
            </a:xfrm>
            <a:prstGeom prst="roundRect">
              <a:avLst>
                <a:gd name="adj" fmla="val 10693"/>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288000" rIns="182880" bIns="72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ts val="2100"/>
                </a:spcBef>
                <a:spcAft>
                  <a:spcPct val="0"/>
                </a:spcAft>
                <a:buClrTx/>
                <a:buSzTx/>
                <a:buFontTx/>
                <a:buNone/>
                <a:tabLst/>
                <a:defRPr/>
              </a:pPr>
              <a:r>
                <a:rPr kumimoji="0" lang="en-US" sz="8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Prod Sub</a:t>
              </a:r>
            </a:p>
          </p:txBody>
        </p:sp>
        <p:sp>
          <p:nvSpPr>
            <p:cNvPr id="90" name="TextBox 89">
              <a:extLst>
                <a:ext uri="{FF2B5EF4-FFF2-40B4-BE49-F238E27FC236}">
                  <a16:creationId xmlns:a16="http://schemas.microsoft.com/office/drawing/2014/main" id="{56685A38-1BD2-1936-395A-C83009005DAB}"/>
                </a:ext>
                <a:ext uri="{C183D7F6-B498-43B3-948B-1728B52AA6E4}">
                  <adec:decorative xmlns:adec="http://schemas.microsoft.com/office/drawing/2017/decorative" val="1"/>
                </a:ext>
              </a:extLst>
            </p:cNvPr>
            <p:cNvSpPr txBox="1"/>
            <p:nvPr/>
          </p:nvSpPr>
          <p:spPr>
            <a:xfrm>
              <a:off x="8751860" y="4733450"/>
              <a:ext cx="2275214" cy="161583"/>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Automated Deployment Pipelines</a:t>
              </a:r>
            </a:p>
          </p:txBody>
        </p:sp>
        <p:cxnSp>
          <p:nvCxnSpPr>
            <p:cNvPr id="91" name="Straight Connector 90">
              <a:extLst>
                <a:ext uri="{FF2B5EF4-FFF2-40B4-BE49-F238E27FC236}">
                  <a16:creationId xmlns:a16="http://schemas.microsoft.com/office/drawing/2014/main" id="{408216B8-4C8C-F9AB-CB48-1633F458A241}"/>
                </a:ext>
                <a:ext uri="{C183D7F6-B498-43B3-948B-1728B52AA6E4}">
                  <adec:decorative xmlns:adec="http://schemas.microsoft.com/office/drawing/2017/decorative" val="1"/>
                </a:ext>
              </a:extLst>
            </p:cNvPr>
            <p:cNvCxnSpPr>
              <a:cxnSpLocks/>
            </p:cNvCxnSpPr>
            <p:nvPr/>
          </p:nvCxnSpPr>
          <p:spPr>
            <a:xfrm>
              <a:off x="8912449" y="5620389"/>
              <a:ext cx="310795" cy="0"/>
            </a:xfrm>
            <a:prstGeom prst="line">
              <a:avLst/>
            </a:prstGeom>
            <a:noFill/>
            <a:ln w="12700" cap="rnd">
              <a:solidFill>
                <a:srgbClr val="3A495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a:extLst>
                <a:ext uri="{FF2B5EF4-FFF2-40B4-BE49-F238E27FC236}">
                  <a16:creationId xmlns:a16="http://schemas.microsoft.com/office/drawing/2014/main" id="{FFD0A96F-8BC9-B0BC-28A3-8835CE990756}"/>
                </a:ext>
                <a:ext uri="{C183D7F6-B498-43B3-948B-1728B52AA6E4}">
                  <adec:decorative xmlns:adec="http://schemas.microsoft.com/office/drawing/2017/decorative" val="1"/>
                </a:ext>
              </a:extLst>
            </p:cNvPr>
            <p:cNvCxnSpPr>
              <a:cxnSpLocks/>
            </p:cNvCxnSpPr>
            <p:nvPr/>
          </p:nvCxnSpPr>
          <p:spPr>
            <a:xfrm>
              <a:off x="9734019" y="5620389"/>
              <a:ext cx="310795" cy="0"/>
            </a:xfrm>
            <a:prstGeom prst="line">
              <a:avLst/>
            </a:prstGeom>
            <a:noFill/>
            <a:ln w="12700" cap="rnd">
              <a:solidFill>
                <a:srgbClr val="3A495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3" name="Straight Connector 92">
              <a:extLst>
                <a:ext uri="{FF2B5EF4-FFF2-40B4-BE49-F238E27FC236}">
                  <a16:creationId xmlns:a16="http://schemas.microsoft.com/office/drawing/2014/main" id="{04070D8C-5361-5AD9-9282-2A728DAF37EB}"/>
                </a:ext>
                <a:ext uri="{C183D7F6-B498-43B3-948B-1728B52AA6E4}">
                  <adec:decorative xmlns:adec="http://schemas.microsoft.com/office/drawing/2017/decorative" val="1"/>
                </a:ext>
              </a:extLst>
            </p:cNvPr>
            <p:cNvCxnSpPr>
              <a:cxnSpLocks/>
            </p:cNvCxnSpPr>
            <p:nvPr/>
          </p:nvCxnSpPr>
          <p:spPr>
            <a:xfrm>
              <a:off x="10568899" y="5620389"/>
              <a:ext cx="310795" cy="0"/>
            </a:xfrm>
            <a:prstGeom prst="line">
              <a:avLst/>
            </a:prstGeom>
            <a:noFill/>
            <a:ln w="12700" cap="rnd">
              <a:solidFill>
                <a:srgbClr val="3A495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59392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7.40741E-7 L 0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nodeType="withEffect">
                                  <p:stCondLst>
                                    <p:cond delay="200"/>
                                  </p:stCondLst>
                                  <p:childTnLst>
                                    <p:animMotion origin="layout" path="M 1.875E-6 2.22222E-6 L 1.875E-6 0.03541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300"/>
                                  </p:stCondLst>
                                  <p:childTnLst>
                                    <p:animMotion origin="layout" path="M 4.16667E-7 2.22222E-6 L 4.16667E-7 0.03541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nodeType="withEffect">
                                  <p:stCondLst>
                                    <p:cond delay="300"/>
                                  </p:stCondLst>
                                  <p:childTnLst>
                                    <p:animMotion origin="layout" path="M 1.875E-6 2.22222E-6 L 1.875E-6 0.03541 " pathEditMode="relative" rAng="0" ptsTypes="AA">
                                      <p:cBhvr>
                                        <p:cTn id="24" dur="700" spd="-100000" fill="hold"/>
                                        <p:tgtEl>
                                          <p:spTgt spid="25"/>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42" presetClass="path" presetSubtype="0" decel="100000" fill="hold" nodeType="withEffect">
                                  <p:stCondLst>
                                    <p:cond delay="300"/>
                                  </p:stCondLst>
                                  <p:childTnLst>
                                    <p:animMotion origin="layout" path="M 1.875E-6 2.22222E-6 L 1.875E-6 0.03541 " pathEditMode="relative" rAng="0" ptsTypes="AA">
                                      <p:cBhvr>
                                        <p:cTn id="29" dur="700" spd="-100000" fill="hold"/>
                                        <p:tgtEl>
                                          <p:spTgt spid="46"/>
                                        </p:tgtEl>
                                        <p:attrNameLst>
                                          <p:attrName>ppt_x</p:attrName>
                                          <p:attrName>ppt_y</p:attrName>
                                        </p:attrNameLst>
                                      </p:cBhvr>
                                      <p:rCtr x="0" y="1759"/>
                                    </p:animMotion>
                                  </p:childTnLst>
                                </p:cTn>
                              </p:par>
                              <p:par>
                                <p:cTn id="30" presetID="10" presetClass="entr" presetSubtype="0" fill="hold" nodeType="withEffect">
                                  <p:stCondLst>
                                    <p:cond delay="3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42" presetClass="path" presetSubtype="0" decel="100000" fill="hold" nodeType="withEffect">
                                  <p:stCondLst>
                                    <p:cond delay="300"/>
                                  </p:stCondLst>
                                  <p:childTnLst>
                                    <p:animMotion origin="layout" path="M 1.875E-6 2.22222E-6 L 1.875E-6 0.03541 " pathEditMode="relative" rAng="0" ptsTypes="AA">
                                      <p:cBhvr>
                                        <p:cTn id="34" dur="700" spd="-100000" fill="hold"/>
                                        <p:tgtEl>
                                          <p:spTgt spid="36"/>
                                        </p:tgtEl>
                                        <p:attrNameLst>
                                          <p:attrName>ppt_x</p:attrName>
                                          <p:attrName>ppt_y</p:attrName>
                                        </p:attrNameLst>
                                      </p:cBhvr>
                                      <p:rCtr x="0" y="1759"/>
                                    </p:animMotion>
                                  </p:childTnLst>
                                </p:cTn>
                              </p:par>
                              <p:par>
                                <p:cTn id="35" presetID="10" presetClass="entr" presetSubtype="0" fill="hold" nodeType="withEffect">
                                  <p:stCondLst>
                                    <p:cond delay="4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42" presetClass="path" presetSubtype="0" decel="100000" fill="hold" nodeType="withEffect">
                                  <p:stCondLst>
                                    <p:cond delay="400"/>
                                  </p:stCondLst>
                                  <p:childTnLst>
                                    <p:animMotion origin="layout" path="M 1.875E-6 2.22222E-6 L 1.875E-6 0.03541 " pathEditMode="relative" rAng="0" ptsTypes="AA">
                                      <p:cBhvr>
                                        <p:cTn id="39" dur="700" spd="-100000" fill="hold"/>
                                        <p:tgtEl>
                                          <p:spTgt spid="49"/>
                                        </p:tgtEl>
                                        <p:attrNameLst>
                                          <p:attrName>ppt_x</p:attrName>
                                          <p:attrName>ppt_y</p:attrName>
                                        </p:attrNameLst>
                                      </p:cBhvr>
                                      <p:rCtr x="0" y="1759"/>
                                    </p:animMotion>
                                  </p:childTnLst>
                                </p:cTn>
                              </p:par>
                              <p:par>
                                <p:cTn id="40" presetID="10" presetClass="entr" presetSubtype="0" fill="hold" nodeType="withEffect">
                                  <p:stCondLst>
                                    <p:cond delay="40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42" presetClass="path" presetSubtype="0" decel="100000" fill="hold" nodeType="withEffect">
                                  <p:stCondLst>
                                    <p:cond delay="400"/>
                                  </p:stCondLst>
                                  <p:childTnLst>
                                    <p:animMotion origin="layout" path="M 2.08333E-6 -1.11111E-6 L 2.08333E-6 0.03542 " pathEditMode="relative" rAng="0" ptsTypes="AA">
                                      <p:cBhvr>
                                        <p:cTn id="44" dur="700" spd="-100000" fill="hold"/>
                                        <p:tgtEl>
                                          <p:spTgt spid="61"/>
                                        </p:tgtEl>
                                        <p:attrNameLst>
                                          <p:attrName>ppt_x</p:attrName>
                                          <p:attrName>ppt_y</p:attrName>
                                        </p:attrNameLst>
                                      </p:cBhvr>
                                      <p:rCtr x="0" y="1759"/>
                                    </p:animMotion>
                                  </p:childTnLst>
                                </p:cTn>
                              </p:par>
                              <p:par>
                                <p:cTn id="45" presetID="10" presetClass="entr" presetSubtype="0" fill="hold" nodeType="withEffect">
                                  <p:stCondLst>
                                    <p:cond delay="50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par>
                                <p:cTn id="48" presetID="42" presetClass="path" presetSubtype="0" decel="100000" fill="hold" nodeType="withEffect">
                                  <p:stCondLst>
                                    <p:cond delay="500"/>
                                  </p:stCondLst>
                                  <p:childTnLst>
                                    <p:animMotion origin="layout" path="M 1.875E-6 2.22222E-6 L 1.875E-6 0.03541 " pathEditMode="relative" rAng="0" ptsTypes="AA">
                                      <p:cBhvr>
                                        <p:cTn id="49" dur="700" spd="-100000" fill="hold"/>
                                        <p:tgtEl>
                                          <p:spTgt spid="64"/>
                                        </p:tgtEl>
                                        <p:attrNameLst>
                                          <p:attrName>ppt_x</p:attrName>
                                          <p:attrName>ppt_y</p:attrName>
                                        </p:attrNameLst>
                                      </p:cBhvr>
                                      <p:rCtr x="0" y="1759"/>
                                    </p:animMotion>
                                  </p:childTnLst>
                                </p:cTn>
                              </p:par>
                              <p:par>
                                <p:cTn id="50" presetID="10" presetClass="entr" presetSubtype="0" fill="hold" nodeType="withEffect">
                                  <p:stCondLst>
                                    <p:cond delay="40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par>
                                <p:cTn id="53" presetID="42" presetClass="path" presetSubtype="0" decel="100000" fill="hold" nodeType="withEffect">
                                  <p:stCondLst>
                                    <p:cond delay="400"/>
                                  </p:stCondLst>
                                  <p:childTnLst>
                                    <p:animMotion origin="layout" path="M -2.70833E-6 2.22222E-6 L -2.70833E-6 0.03541 " pathEditMode="relative" rAng="0" ptsTypes="AA">
                                      <p:cBhvr>
                                        <p:cTn id="54" dur="700" spd="-100000" fill="hold"/>
                                        <p:tgtEl>
                                          <p:spTgt spid="76"/>
                                        </p:tgtEl>
                                        <p:attrNameLst>
                                          <p:attrName>ppt_x</p:attrName>
                                          <p:attrName>ppt_y</p:attrName>
                                        </p:attrNameLst>
                                      </p:cBhvr>
                                      <p:rCtr x="0" y="1759"/>
                                    </p:animMotion>
                                  </p:childTnLst>
                                </p:cTn>
                              </p:par>
                              <p:par>
                                <p:cTn id="55" presetID="10" presetClass="entr" presetSubtype="0" fill="hold" nodeType="withEffect">
                                  <p:stCondLst>
                                    <p:cond delay="50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42" presetClass="path" presetSubtype="0" decel="100000" fill="hold" nodeType="withEffect">
                                  <p:stCondLst>
                                    <p:cond delay="500"/>
                                  </p:stCondLst>
                                  <p:childTnLst>
                                    <p:animMotion origin="layout" path="M 4.375E-6 -3.7037E-7 L 4.375E-6 0.03542 " pathEditMode="relative" rAng="0" ptsTypes="AA">
                                      <p:cBhvr>
                                        <p:cTn id="59" dur="700" spd="-100000" fill="hold"/>
                                        <p:tgtEl>
                                          <p:spTgt spid="70"/>
                                        </p:tgtEl>
                                        <p:attrNameLst>
                                          <p:attrName>ppt_x</p:attrName>
                                          <p:attrName>ppt_y</p:attrName>
                                        </p:attrNameLst>
                                      </p:cBhvr>
                                      <p:rCtr x="0" y="1759"/>
                                    </p:animMotion>
                                  </p:childTnLst>
                                </p:cTn>
                              </p:par>
                              <p:par>
                                <p:cTn id="60" presetID="10" presetClass="entr" presetSubtype="0" fill="hold" nodeType="withEffect">
                                  <p:stCondLst>
                                    <p:cond delay="50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42" presetClass="path" presetSubtype="0" decel="100000" fill="hold" nodeType="withEffect">
                                  <p:stCondLst>
                                    <p:cond delay="500"/>
                                  </p:stCondLst>
                                  <p:childTnLst>
                                    <p:animMotion origin="layout" path="M 1.875E-6 2.22222E-6 L 1.875E-6 0.03541 " pathEditMode="relative" rAng="0" ptsTypes="AA">
                                      <p:cBhvr>
                                        <p:cTn id="64" dur="700" spd="-100000" fill="hold"/>
                                        <p:tgtEl>
                                          <p:spTgt spid="79"/>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42" presetClass="path" presetSubtype="0" decel="100000" fill="hold" nodeType="withEffect">
                                  <p:stCondLst>
                                    <p:cond delay="200"/>
                                  </p:stCondLst>
                                  <p:childTnLst>
                                    <p:animMotion origin="layout" path="M 1.875E-6 2.22222E-6 L 1.875E-6 0.03541 " pathEditMode="relative" rAng="0" ptsTypes="AA">
                                      <p:cBhvr>
                                        <p:cTn id="6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7F15D-D39F-142E-C96D-02201B88347B}"/>
              </a:ext>
            </a:extLst>
          </p:cNvPr>
          <p:cNvSpPr txBox="1"/>
          <p:nvPr/>
        </p:nvSpPr>
        <p:spPr>
          <a:xfrm>
            <a:off x="2208686" y="4073482"/>
            <a:ext cx="7774628" cy="1077218"/>
          </a:xfrm>
          <a:prstGeom prst="rect">
            <a:avLst/>
          </a:prstGeom>
          <a:noFill/>
        </p:spPr>
        <p:txBody>
          <a:bodyPr wrap="square" lIns="91440" tIns="45720" rIns="91440" bIns="4572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Cloud-native application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that works on any cloud</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9" name="Graphic 5">
            <a:extLst>
              <a:ext uri="{FF2B5EF4-FFF2-40B4-BE49-F238E27FC236}">
                <a16:creationId xmlns:a16="http://schemas.microsoft.com/office/drawing/2014/main" id="{4C2148E2-966D-E5FD-1C33-D96045E5E4F7}"/>
              </a:ext>
            </a:extLst>
          </p:cNvPr>
          <p:cNvGrpSpPr/>
          <p:nvPr/>
        </p:nvGrpSpPr>
        <p:grpSpPr>
          <a:xfrm>
            <a:off x="2946796" y="1930687"/>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2752571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5">
            <a:extLst>
              <a:ext uri="{FF2B5EF4-FFF2-40B4-BE49-F238E27FC236}">
                <a16:creationId xmlns:a16="http://schemas.microsoft.com/office/drawing/2014/main" id="{4C2148E2-966D-E5FD-1C33-D96045E5E4F7}"/>
              </a:ext>
            </a:extLst>
          </p:cNvPr>
          <p:cNvGrpSpPr/>
          <p:nvPr/>
        </p:nvGrpSpPr>
        <p:grpSpPr>
          <a:xfrm>
            <a:off x="2971248" y="845972"/>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Rectangle: Top Corners Rounded 3">
            <a:extLst>
              <a:ext uri="{FF2B5EF4-FFF2-40B4-BE49-F238E27FC236}">
                <a16:creationId xmlns:a16="http://schemas.microsoft.com/office/drawing/2014/main" id="{BDBD75CE-E033-C9C8-6001-38F98EC6A9E7}"/>
              </a:ext>
            </a:extLst>
          </p:cNvPr>
          <p:cNvSpPr/>
          <p:nvPr/>
        </p:nvSpPr>
        <p:spPr bwMode="auto">
          <a:xfrm rot="16200000">
            <a:off x="1080170" y="3374986"/>
            <a:ext cx="3045016" cy="2331183"/>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2F46D2B2-91C5-1D93-97FE-5060573E05FE}"/>
              </a:ext>
            </a:extLst>
          </p:cNvPr>
          <p:cNvSpPr/>
          <p:nvPr/>
        </p:nvSpPr>
        <p:spPr bwMode="auto">
          <a:xfrm>
            <a:off x="3757183" y="3018639"/>
            <a:ext cx="2331187" cy="3045015"/>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0E7F516D-4F91-34E6-5F5C-E9210019CC22}"/>
              </a:ext>
            </a:extLst>
          </p:cNvPr>
          <p:cNvSpPr/>
          <p:nvPr/>
        </p:nvSpPr>
        <p:spPr bwMode="auto">
          <a:xfrm>
            <a:off x="6088370" y="3019206"/>
            <a:ext cx="2331187" cy="3045015"/>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3" name="Rectangle: Top Corners Rounded 62">
            <a:extLst>
              <a:ext uri="{FF2B5EF4-FFF2-40B4-BE49-F238E27FC236}">
                <a16:creationId xmlns:a16="http://schemas.microsoft.com/office/drawing/2014/main" id="{2D148DCD-E272-6089-ED1F-7C2B65D2CB0D}"/>
              </a:ext>
            </a:extLst>
          </p:cNvPr>
          <p:cNvSpPr/>
          <p:nvPr/>
        </p:nvSpPr>
        <p:spPr bwMode="auto">
          <a:xfrm rot="5400000">
            <a:off x="8062429" y="3375937"/>
            <a:ext cx="3045439" cy="233118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2328E3A7-24FB-6CC9-3CF9-8C19629AEF05}"/>
              </a:ext>
            </a:extLst>
          </p:cNvPr>
          <p:cNvSpPr txBox="1"/>
          <p:nvPr/>
        </p:nvSpPr>
        <p:spPr>
          <a:xfrm>
            <a:off x="6435975" y="4011488"/>
            <a:ext cx="1566390"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68" name="Group 67">
            <a:extLst>
              <a:ext uri="{FF2B5EF4-FFF2-40B4-BE49-F238E27FC236}">
                <a16:creationId xmlns:a16="http://schemas.microsoft.com/office/drawing/2014/main" id="{98CB827A-EDC9-BBC0-BA37-E984504B6EED}"/>
              </a:ext>
            </a:extLst>
          </p:cNvPr>
          <p:cNvGrpSpPr/>
          <p:nvPr/>
        </p:nvGrpSpPr>
        <p:grpSpPr>
          <a:xfrm>
            <a:off x="6944803" y="3314935"/>
            <a:ext cx="548735" cy="581911"/>
            <a:chOff x="3446108" y="2674653"/>
            <a:chExt cx="671069" cy="711645"/>
          </a:xfrm>
        </p:grpSpPr>
        <p:sp>
          <p:nvSpPr>
            <p:cNvPr id="69" name="Rectangle: Rounded Corners 68">
              <a:extLst>
                <a:ext uri="{FF2B5EF4-FFF2-40B4-BE49-F238E27FC236}">
                  <a16:creationId xmlns:a16="http://schemas.microsoft.com/office/drawing/2014/main" id="{3BF7D361-C70F-899B-E458-6BCD0751B87C}"/>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22EEC63-BA03-E3B3-F1FD-7E63ED874B1B}"/>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1" name="Straight Connector 163">
              <a:extLst>
                <a:ext uri="{FF2B5EF4-FFF2-40B4-BE49-F238E27FC236}">
                  <a16:creationId xmlns:a16="http://schemas.microsoft.com/office/drawing/2014/main" id="{9B5E5DD2-19DA-D64A-2916-9E9550760F18}"/>
                </a:ext>
              </a:extLst>
            </p:cNvPr>
            <p:cNvCxnSpPr>
              <a:cxnSpLocks/>
              <a:stCxn id="69" idx="3"/>
              <a:endCxn id="70"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66305739-B04B-8367-4802-2D957FD3EFB0}"/>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3" name="Straight Connector 163">
              <a:extLst>
                <a:ext uri="{FF2B5EF4-FFF2-40B4-BE49-F238E27FC236}">
                  <a16:creationId xmlns:a16="http://schemas.microsoft.com/office/drawing/2014/main" id="{EEBF2D7A-EC4E-DB69-1D7E-6B56C6B591B3}"/>
                </a:ext>
              </a:extLst>
            </p:cNvPr>
            <p:cNvCxnSpPr>
              <a:cxnSpLocks/>
              <a:stCxn id="69" idx="2"/>
              <a:endCxn id="72"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D997F705-57C2-1765-6D54-046E05DBA577}"/>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CEE12553-E1D6-CC6D-C615-266792D1CCE4}"/>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6" name="Straight Connector 163">
              <a:extLst>
                <a:ext uri="{FF2B5EF4-FFF2-40B4-BE49-F238E27FC236}">
                  <a16:creationId xmlns:a16="http://schemas.microsoft.com/office/drawing/2014/main" id="{380B6585-5261-68FD-C192-CB0ABD69DA52}"/>
                </a:ext>
              </a:extLst>
            </p:cNvPr>
            <p:cNvCxnSpPr>
              <a:cxnSpLocks/>
              <a:stCxn id="69" idx="0"/>
              <a:endCxn id="75"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163">
              <a:extLst>
                <a:ext uri="{FF2B5EF4-FFF2-40B4-BE49-F238E27FC236}">
                  <a16:creationId xmlns:a16="http://schemas.microsoft.com/office/drawing/2014/main" id="{D97D7E34-E6AB-3CB6-BD44-FDAE5392A8DB}"/>
                </a:ext>
              </a:extLst>
            </p:cNvPr>
            <p:cNvCxnSpPr>
              <a:cxnSpLocks/>
              <a:stCxn id="74" idx="2"/>
              <a:endCxn id="69"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7728652E-5753-0967-01DA-767D89D65E91}"/>
              </a:ext>
            </a:extLst>
          </p:cNvPr>
          <p:cNvSpPr txBox="1"/>
          <p:nvPr/>
        </p:nvSpPr>
        <p:spPr>
          <a:xfrm>
            <a:off x="6259539" y="4699158"/>
            <a:ext cx="1919262"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Understand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how services and infrastructure in an application are interconnected</a:t>
            </a:r>
          </a:p>
        </p:txBody>
      </p:sp>
      <p:sp>
        <p:nvSpPr>
          <p:cNvPr id="62" name="TextBox 61">
            <a:extLst>
              <a:ext uri="{FF2B5EF4-FFF2-40B4-BE49-F238E27FC236}">
                <a16:creationId xmlns:a16="http://schemas.microsoft.com/office/drawing/2014/main" id="{63646561-CB46-6A45-4B8C-0025A6C248B8}"/>
              </a:ext>
            </a:extLst>
          </p:cNvPr>
          <p:cNvSpPr txBox="1"/>
          <p:nvPr/>
        </p:nvSpPr>
        <p:spPr>
          <a:xfrm>
            <a:off x="3989383" y="4011488"/>
            <a:ext cx="184638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78" name="Group 77">
            <a:extLst>
              <a:ext uri="{FF2B5EF4-FFF2-40B4-BE49-F238E27FC236}">
                <a16:creationId xmlns:a16="http://schemas.microsoft.com/office/drawing/2014/main" id="{0FE4F836-EB5B-0BA9-CBDA-748593896E98}"/>
              </a:ext>
            </a:extLst>
          </p:cNvPr>
          <p:cNvGrpSpPr/>
          <p:nvPr/>
        </p:nvGrpSpPr>
        <p:grpSpPr>
          <a:xfrm>
            <a:off x="4613844" y="3252292"/>
            <a:ext cx="597458" cy="644554"/>
            <a:chOff x="7345791" y="2729064"/>
            <a:chExt cx="597761" cy="644883"/>
          </a:xfrm>
        </p:grpSpPr>
        <p:sp>
          <p:nvSpPr>
            <p:cNvPr id="79" name="Freeform: Shape 78">
              <a:extLst>
                <a:ext uri="{FF2B5EF4-FFF2-40B4-BE49-F238E27FC236}">
                  <a16:creationId xmlns:a16="http://schemas.microsoft.com/office/drawing/2014/main" id="{2A00940B-BD11-3BFF-7ACA-F62D24E8EE04}"/>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B653D12-2382-6D8B-E8E5-ADA5664BBB0E}"/>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D56BD13-AF96-52F4-A47A-B6793221A19B}"/>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318794AA-3428-0637-DBBE-5BD6D37A0B7D}"/>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5ECA91F-B38D-B99E-EC41-E9F298F9CF2F}"/>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4762A73F-AE8B-6453-2236-A444F7B5D003}"/>
              </a:ext>
            </a:extLst>
          </p:cNvPr>
          <p:cNvSpPr txBox="1"/>
          <p:nvPr/>
        </p:nvSpPr>
        <p:spPr>
          <a:xfrm>
            <a:off x="3907945" y="4699158"/>
            <a:ext cx="200925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Swappable infrastructure with popular </a:t>
            </a:r>
            <a:r>
              <a:rPr kumimoji="0" lang="en-US" sz="1400" b="0" i="0" u="none" strike="noStrike" kern="1200" cap="none" spc="0" normalizeH="0" baseline="0" noProof="0" err="1">
                <a:ln>
                  <a:noFill/>
                </a:ln>
                <a:solidFill>
                  <a:srgbClr val="FFFFFF"/>
                </a:solidFill>
                <a:effectLst/>
                <a:uLnTx/>
                <a:uFillTx/>
                <a:latin typeface="Segoe UI"/>
                <a:ea typeface="+mn-ea"/>
                <a:cs typeface="+mn-cs"/>
              </a:rPr>
              <a:t>IaC</a:t>
            </a:r>
            <a:r>
              <a:rPr kumimoji="0" lang="en-US" sz="1400" b="0" i="0" u="none" strike="noStrike" kern="1200" cap="none" spc="0" normalizeH="0" baseline="0" noProof="0">
                <a:ln>
                  <a:noFill/>
                </a:ln>
                <a:solidFill>
                  <a:srgbClr val="FFFFFF"/>
                </a:solidFill>
                <a:effectLst/>
                <a:uLnTx/>
                <a:uFillTx/>
                <a:latin typeface="Segoe UI"/>
                <a:ea typeface="+mn-ea"/>
                <a:cs typeface="+mn-cs"/>
              </a:rPr>
              <a:t> tools that follows org best practices and IT 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by default</a:t>
            </a:r>
          </a:p>
        </p:txBody>
      </p:sp>
      <p:sp>
        <p:nvSpPr>
          <p:cNvPr id="61" name="TextBox 60">
            <a:extLst>
              <a:ext uri="{FF2B5EF4-FFF2-40B4-BE49-F238E27FC236}">
                <a16:creationId xmlns:a16="http://schemas.microsoft.com/office/drawing/2014/main" id="{0B1F8BAC-A050-1127-CA61-EBDFA4FFED3B}"/>
              </a:ext>
            </a:extLst>
          </p:cNvPr>
          <p:cNvSpPr txBox="1"/>
          <p:nvPr/>
        </p:nvSpPr>
        <p:spPr>
          <a:xfrm>
            <a:off x="8634953" y="4011488"/>
            <a:ext cx="189169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65" name="Group 64">
            <a:extLst>
              <a:ext uri="{FF2B5EF4-FFF2-40B4-BE49-F238E27FC236}">
                <a16:creationId xmlns:a16="http://schemas.microsoft.com/office/drawing/2014/main" id="{52C783FD-5EC7-E447-1322-8309DA4BF0C1}"/>
              </a:ext>
            </a:extLst>
          </p:cNvPr>
          <p:cNvGrpSpPr/>
          <p:nvPr/>
        </p:nvGrpSpPr>
        <p:grpSpPr>
          <a:xfrm>
            <a:off x="9184369" y="3376461"/>
            <a:ext cx="792858" cy="520385"/>
            <a:chOff x="7380159" y="2791656"/>
            <a:chExt cx="546019" cy="358373"/>
          </a:xfrm>
        </p:grpSpPr>
        <p:sp>
          <p:nvSpPr>
            <p:cNvPr id="66" name="Freeform: Shape 65">
              <a:extLst>
                <a:ext uri="{FF2B5EF4-FFF2-40B4-BE49-F238E27FC236}">
                  <a16:creationId xmlns:a16="http://schemas.microsoft.com/office/drawing/2014/main" id="{D0438D1F-08F3-10FF-A58B-5AFD99F4705B}"/>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06BBB80-B701-6077-0B22-9FD5C42C3FCA}"/>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0C7956A0-DA61-1FCE-4329-8A5CCBD462FD}"/>
              </a:ext>
            </a:extLst>
          </p:cNvPr>
          <p:cNvSpPr txBox="1"/>
          <p:nvPr/>
        </p:nvSpPr>
        <p:spPr>
          <a:xfrm>
            <a:off x="8553596" y="4699158"/>
            <a:ext cx="2054404"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 development, on-premises, and cloud environments with a consistent experience</a:t>
            </a:r>
          </a:p>
        </p:txBody>
      </p:sp>
      <p:sp>
        <p:nvSpPr>
          <p:cNvPr id="64" name="TextBox 63">
            <a:extLst>
              <a:ext uri="{FF2B5EF4-FFF2-40B4-BE49-F238E27FC236}">
                <a16:creationId xmlns:a16="http://schemas.microsoft.com/office/drawing/2014/main" id="{342F75C0-41CF-D3B7-87ED-650667C6C24B}"/>
              </a:ext>
            </a:extLst>
          </p:cNvPr>
          <p:cNvSpPr txBox="1"/>
          <p:nvPr/>
        </p:nvSpPr>
        <p:spPr>
          <a:xfrm>
            <a:off x="1554184" y="4011488"/>
            <a:ext cx="2085894"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84" name="Group 83">
            <a:extLst>
              <a:ext uri="{FF2B5EF4-FFF2-40B4-BE49-F238E27FC236}">
                <a16:creationId xmlns:a16="http://schemas.microsoft.com/office/drawing/2014/main" id="{D29FDB80-BD95-B6AF-86A3-2CE3159A4394}"/>
              </a:ext>
            </a:extLst>
          </p:cNvPr>
          <p:cNvGrpSpPr/>
          <p:nvPr/>
        </p:nvGrpSpPr>
        <p:grpSpPr>
          <a:xfrm>
            <a:off x="2275539" y="3251520"/>
            <a:ext cx="643184" cy="645326"/>
            <a:chOff x="8806684" y="2735354"/>
            <a:chExt cx="467674" cy="469231"/>
          </a:xfrm>
        </p:grpSpPr>
        <p:grpSp>
          <p:nvGrpSpPr>
            <p:cNvPr id="85" name="Graphic 77">
              <a:extLst>
                <a:ext uri="{FF2B5EF4-FFF2-40B4-BE49-F238E27FC236}">
                  <a16:creationId xmlns:a16="http://schemas.microsoft.com/office/drawing/2014/main" id="{5FFCCB8F-CA99-AEAA-F6C9-4EDAC4DB4252}"/>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94" name="Freeform: Shape 93">
                <a:extLst>
                  <a:ext uri="{FF2B5EF4-FFF2-40B4-BE49-F238E27FC236}">
                    <a16:creationId xmlns:a16="http://schemas.microsoft.com/office/drawing/2014/main" id="{1AB58FAB-FD69-ED6D-B82D-D4D9BC1C92FC}"/>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BE3FFAA-CBF8-D9A9-522B-5FD2F3E2E4EB}"/>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Freeform: Shape 85">
              <a:extLst>
                <a:ext uri="{FF2B5EF4-FFF2-40B4-BE49-F238E27FC236}">
                  <a16:creationId xmlns:a16="http://schemas.microsoft.com/office/drawing/2014/main" id="{685CF6C6-7983-177D-DB57-4DBEB2A6359A}"/>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7" name="Graphic 77">
              <a:extLst>
                <a:ext uri="{FF2B5EF4-FFF2-40B4-BE49-F238E27FC236}">
                  <a16:creationId xmlns:a16="http://schemas.microsoft.com/office/drawing/2014/main" id="{B5A0716C-5663-F6B7-F1C6-B6059DC042D5}"/>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92" name="Freeform: Shape 91">
                <a:extLst>
                  <a:ext uri="{FF2B5EF4-FFF2-40B4-BE49-F238E27FC236}">
                    <a16:creationId xmlns:a16="http://schemas.microsoft.com/office/drawing/2014/main" id="{67DDEF6B-5056-A106-4392-51955F54AEC2}"/>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A6EFA00-2402-17B0-8300-897DFCB5629F}"/>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6B6C5F95-313F-F38D-9F10-4A06886AE9A3}"/>
                </a:ext>
              </a:extLst>
            </p:cNvPr>
            <p:cNvGrpSpPr/>
            <p:nvPr/>
          </p:nvGrpSpPr>
          <p:grpSpPr>
            <a:xfrm>
              <a:off x="9017913" y="3034254"/>
              <a:ext cx="172442" cy="129332"/>
              <a:chOff x="10452451" y="3091758"/>
              <a:chExt cx="225378" cy="169034"/>
            </a:xfrm>
            <a:solidFill>
              <a:srgbClr val="882E19"/>
            </a:solidFill>
          </p:grpSpPr>
          <p:sp>
            <p:nvSpPr>
              <p:cNvPr id="89" name="Freeform: Shape 88">
                <a:extLst>
                  <a:ext uri="{FF2B5EF4-FFF2-40B4-BE49-F238E27FC236}">
                    <a16:creationId xmlns:a16="http://schemas.microsoft.com/office/drawing/2014/main" id="{774B4AD5-4F41-7A1C-340F-188E0B44BCE6}"/>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219D6E4-A71E-A0D6-DBAC-65FD4B4E8323}"/>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AAE6E57-A761-059D-4515-92B3086F7C6C}"/>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0" name="TextBox 99">
            <a:extLst>
              <a:ext uri="{FF2B5EF4-FFF2-40B4-BE49-F238E27FC236}">
                <a16:creationId xmlns:a16="http://schemas.microsoft.com/office/drawing/2014/main" id="{305C2948-1A29-31DD-7A72-A6BA99B45720}"/>
              </a:ext>
            </a:extLst>
          </p:cNvPr>
          <p:cNvSpPr txBox="1"/>
          <p:nvPr/>
        </p:nvSpPr>
        <p:spPr>
          <a:xfrm>
            <a:off x="1571118" y="4699158"/>
            <a:ext cx="205202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Radius Application and Environments allow developers to work with operations on application definition + delivery</a:t>
            </a:r>
          </a:p>
        </p:txBody>
      </p:sp>
    </p:spTree>
    <p:extLst>
      <p:ext uri="{BB962C8B-B14F-4D97-AF65-F5344CB8AC3E}">
        <p14:creationId xmlns:p14="http://schemas.microsoft.com/office/powerpoint/2010/main" val="2716407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7F209A7-F188-18C0-0AE3-86BF0F55E16D}"/>
              </a:ext>
            </a:extLst>
          </p:cNvPr>
          <p:cNvSpPr/>
          <p:nvPr/>
        </p:nvSpPr>
        <p:spPr bwMode="auto">
          <a:xfrm>
            <a:off x="1342695" y="4792489"/>
            <a:ext cx="9499848" cy="1215569"/>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9044785A-50B4-441C-FE01-DDAFAAB108C8}"/>
              </a:ext>
            </a:extLst>
          </p:cNvPr>
          <p:cNvGrpSpPr/>
          <p:nvPr/>
        </p:nvGrpSpPr>
        <p:grpSpPr>
          <a:xfrm>
            <a:off x="2981888" y="5309001"/>
            <a:ext cx="6202412" cy="650871"/>
            <a:chOff x="2138110" y="5784606"/>
            <a:chExt cx="6202412" cy="650871"/>
          </a:xfrm>
        </p:grpSpPr>
        <p:pic>
          <p:nvPicPr>
            <p:cNvPr id="5" name="Picture 116">
              <a:extLst>
                <a:ext uri="{FF2B5EF4-FFF2-40B4-BE49-F238E27FC236}">
                  <a16:creationId xmlns:a16="http://schemas.microsoft.com/office/drawing/2014/main" id="{47B55936-80C4-BDF9-7A56-16604F71F4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699718" y="5973998"/>
              <a:ext cx="1640804" cy="290025"/>
            </a:xfrm>
            <a:prstGeom prst="rect">
              <a:avLst/>
            </a:prstGeom>
          </p:spPr>
        </p:pic>
        <p:pic>
          <p:nvPicPr>
            <p:cNvPr id="6" name="Picture 2">
              <a:extLst>
                <a:ext uri="{FF2B5EF4-FFF2-40B4-BE49-F238E27FC236}">
                  <a16:creationId xmlns:a16="http://schemas.microsoft.com/office/drawing/2014/main" id="{72BCFE6C-12DD-1843-2EC4-36E2E741E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100897" y="5907352"/>
              <a:ext cx="563640" cy="408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C8C55E5-2495-591D-565F-01854E83C052}"/>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4992836" y="6004508"/>
              <a:ext cx="1480364" cy="229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73EAA0CD-B899-476D-4BC3-CD75E20FEA98}"/>
                </a:ext>
              </a:extLst>
            </p:cNvPr>
            <p:cNvPicPr>
              <a:picLocks noChangeAspect="1"/>
            </p:cNvPicPr>
            <p:nvPr/>
          </p:nvPicPr>
          <p:blipFill>
            <a:blip r:embed="rId7"/>
            <a:stretch>
              <a:fillRect/>
            </a:stretch>
          </p:blipFill>
          <p:spPr>
            <a:xfrm>
              <a:off x="2138110" y="5784606"/>
              <a:ext cx="1967814" cy="650871"/>
            </a:xfrm>
            <a:prstGeom prst="rect">
              <a:avLst/>
            </a:prstGeom>
          </p:spPr>
        </p:pic>
      </p:grpSp>
      <p:sp>
        <p:nvSpPr>
          <p:cNvPr id="9" name="Rectangle: Rounded Corners 8">
            <a:extLst>
              <a:ext uri="{FF2B5EF4-FFF2-40B4-BE49-F238E27FC236}">
                <a16:creationId xmlns:a16="http://schemas.microsoft.com/office/drawing/2014/main" id="{9F32249C-5584-B643-F605-E088C16C5190}"/>
              </a:ext>
            </a:extLst>
          </p:cNvPr>
          <p:cNvSpPr/>
          <p:nvPr/>
        </p:nvSpPr>
        <p:spPr bwMode="auto">
          <a:xfrm>
            <a:off x="1342695" y="788982"/>
            <a:ext cx="9499848" cy="1308930"/>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12467497-54D0-B4A2-B885-58AA36D037AE}"/>
              </a:ext>
            </a:extLst>
          </p:cNvPr>
          <p:cNvSpPr txBox="1">
            <a:spLocks/>
          </p:cNvSpPr>
          <p:nvPr/>
        </p:nvSpPr>
        <p:spPr>
          <a:xfrm>
            <a:off x="4289215" y="926326"/>
            <a:ext cx="360681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Cloud-native applications</a:t>
            </a:r>
          </a:p>
        </p:txBody>
      </p:sp>
      <p:grpSp>
        <p:nvGrpSpPr>
          <p:cNvPr id="11" name="Group 10">
            <a:extLst>
              <a:ext uri="{FF2B5EF4-FFF2-40B4-BE49-F238E27FC236}">
                <a16:creationId xmlns:a16="http://schemas.microsoft.com/office/drawing/2014/main" id="{46136B81-3B6C-7B4D-8681-6820D3C8024F}"/>
              </a:ext>
            </a:extLst>
          </p:cNvPr>
          <p:cNvGrpSpPr/>
          <p:nvPr/>
        </p:nvGrpSpPr>
        <p:grpSpPr>
          <a:xfrm>
            <a:off x="1776932" y="1347722"/>
            <a:ext cx="8631373" cy="184667"/>
            <a:chOff x="2090563" y="1709352"/>
            <a:chExt cx="7334168" cy="156913"/>
          </a:xfrm>
        </p:grpSpPr>
        <p:sp>
          <p:nvSpPr>
            <p:cNvPr id="12" name="TextBox 11">
              <a:extLst>
                <a:ext uri="{FF2B5EF4-FFF2-40B4-BE49-F238E27FC236}">
                  <a16:creationId xmlns:a16="http://schemas.microsoft.com/office/drawing/2014/main" id="{B70C4FEF-2388-D5C6-062C-012114941847}"/>
                </a:ext>
              </a:extLst>
            </p:cNvPr>
            <p:cNvSpPr txBox="1"/>
            <p:nvPr/>
          </p:nvSpPr>
          <p:spPr>
            <a:xfrm>
              <a:off x="5248391" y="1709352"/>
              <a:ext cx="1018512" cy="156913"/>
            </a:xfrm>
            <a:prstGeom prst="rect">
              <a:avLst/>
            </a:prstGeom>
            <a:noFill/>
            <a:ln>
              <a:noFill/>
            </a:ln>
          </p:spPr>
          <p:txBody>
            <a:bodyPr wrap="square" lIns="0" tIns="0" rIns="0" bIns="0" rtlCol="0" anchor="ctr">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containing</a:t>
              </a:r>
            </a:p>
          </p:txBody>
        </p:sp>
        <p:cxnSp>
          <p:nvCxnSpPr>
            <p:cNvPr id="13" name="Straight Connector 12">
              <a:extLst>
                <a:ext uri="{FF2B5EF4-FFF2-40B4-BE49-F238E27FC236}">
                  <a16:creationId xmlns:a16="http://schemas.microsoft.com/office/drawing/2014/main" id="{DE6D3EA0-E206-0669-7C3A-A9EEC503DC73}"/>
                </a:ext>
              </a:extLst>
            </p:cNvPr>
            <p:cNvCxnSpPr>
              <a:cxnSpLocks/>
              <a:endCxn id="12" idx="1"/>
            </p:cNvCxnSpPr>
            <p:nvPr/>
          </p:nvCxnSpPr>
          <p:spPr>
            <a:xfrm>
              <a:off x="2090563" y="1787808"/>
              <a:ext cx="3157828" cy="1"/>
            </a:xfrm>
            <a:prstGeom prst="line">
              <a:avLst/>
            </a:prstGeom>
            <a:noFill/>
            <a:ln w="19050" cap="flat" cmpd="sng" algn="ctr">
              <a:solidFill>
                <a:schemeClr val="bg1">
                  <a:lumMod val="75000"/>
                </a:scheme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EFD674E8-69BF-2C0D-5E17-836FF5776CED}"/>
                </a:ext>
              </a:extLst>
            </p:cNvPr>
            <p:cNvCxnSpPr>
              <a:cxnSpLocks/>
              <a:stCxn id="12" idx="3"/>
            </p:cNvCxnSpPr>
            <p:nvPr/>
          </p:nvCxnSpPr>
          <p:spPr>
            <a:xfrm flipV="1">
              <a:off x="6266904" y="1787808"/>
              <a:ext cx="3157827" cy="1"/>
            </a:xfrm>
            <a:prstGeom prst="line">
              <a:avLst/>
            </a:prstGeom>
            <a:noFill/>
            <a:ln w="19050" cap="flat" cmpd="sng" algn="ctr">
              <a:solidFill>
                <a:schemeClr val="bg1">
                  <a:lumMod val="75000"/>
                </a:schemeClr>
              </a:solidFill>
              <a:prstDash val="solid"/>
              <a:headEnd type="none" w="lg" len="med"/>
              <a:tailEnd type="none" w="lg" len="med"/>
            </a:ln>
            <a:effectLst/>
          </p:spPr>
        </p:cxnSp>
      </p:grpSp>
      <p:cxnSp>
        <p:nvCxnSpPr>
          <p:cNvPr id="15" name="Straight Arrow Connector 14">
            <a:extLst>
              <a:ext uri="{FF2B5EF4-FFF2-40B4-BE49-F238E27FC236}">
                <a16:creationId xmlns:a16="http://schemas.microsoft.com/office/drawing/2014/main" id="{F9E4FC0C-4F0C-3E8D-5778-09F1F09454C3}"/>
              </a:ext>
            </a:extLst>
          </p:cNvPr>
          <p:cNvCxnSpPr>
            <a:stCxn id="9" idx="2"/>
            <a:endCxn id="16" idx="0"/>
          </p:cNvCxnSpPr>
          <p:nvPr/>
        </p:nvCxnSpPr>
        <p:spPr>
          <a:xfrm>
            <a:off x="6092619" y="2097912"/>
            <a:ext cx="5116" cy="334401"/>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256AEF0-13D4-9F15-7BF0-EE6718B552E6}"/>
              </a:ext>
            </a:extLst>
          </p:cNvPr>
          <p:cNvSpPr/>
          <p:nvPr/>
        </p:nvSpPr>
        <p:spPr bwMode="auto">
          <a:xfrm>
            <a:off x="1347811" y="2432313"/>
            <a:ext cx="9499848" cy="2056607"/>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FC3EA79-47C1-F830-0670-F95C453B5BEE}"/>
              </a:ext>
            </a:extLst>
          </p:cNvPr>
          <p:cNvSpPr/>
          <p:nvPr/>
        </p:nvSpPr>
        <p:spPr bwMode="auto">
          <a:xfrm rot="16200000">
            <a:off x="4518292" y="2727164"/>
            <a:ext cx="1596054" cy="1451835"/>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Rectangle 17">
            <a:extLst>
              <a:ext uri="{FF2B5EF4-FFF2-40B4-BE49-F238E27FC236}">
                <a16:creationId xmlns:a16="http://schemas.microsoft.com/office/drawing/2014/main" id="{DBE538AB-2D9B-943F-B30E-2869F5A0B64D}"/>
              </a:ext>
            </a:extLst>
          </p:cNvPr>
          <p:cNvSpPr/>
          <p:nvPr/>
        </p:nvSpPr>
        <p:spPr bwMode="auto">
          <a:xfrm>
            <a:off x="6031053" y="2655056"/>
            <a:ext cx="1440505" cy="1596054"/>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CF6E8C98-77EC-2172-CADB-38F0EBB4A62F}"/>
              </a:ext>
            </a:extLst>
          </p:cNvPr>
          <p:cNvSpPr/>
          <p:nvPr/>
        </p:nvSpPr>
        <p:spPr bwMode="auto">
          <a:xfrm>
            <a:off x="7470827" y="2655054"/>
            <a:ext cx="1484941" cy="1596054"/>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21" name="Graphic 2">
            <a:extLst>
              <a:ext uri="{FF2B5EF4-FFF2-40B4-BE49-F238E27FC236}">
                <a16:creationId xmlns:a16="http://schemas.microsoft.com/office/drawing/2014/main" id="{28E6BB20-9890-ABF9-9C6C-E9238B899CC6}"/>
              </a:ext>
            </a:extLst>
          </p:cNvPr>
          <p:cNvGrpSpPr/>
          <p:nvPr/>
        </p:nvGrpSpPr>
        <p:grpSpPr>
          <a:xfrm>
            <a:off x="1712797" y="3137341"/>
            <a:ext cx="2384683" cy="646550"/>
            <a:chOff x="1245974" y="2113788"/>
            <a:chExt cx="9699833" cy="2629880"/>
          </a:xfrm>
        </p:grpSpPr>
        <p:sp>
          <p:nvSpPr>
            <p:cNvPr id="22" name="Freeform: Shape 21">
              <a:extLst>
                <a:ext uri="{FF2B5EF4-FFF2-40B4-BE49-F238E27FC236}">
                  <a16:creationId xmlns:a16="http://schemas.microsoft.com/office/drawing/2014/main" id="{A1DDAE6A-D597-F957-02DA-320C091693BE}"/>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aphic 2">
              <a:extLst>
                <a:ext uri="{FF2B5EF4-FFF2-40B4-BE49-F238E27FC236}">
                  <a16:creationId xmlns:a16="http://schemas.microsoft.com/office/drawing/2014/main" id="{AC76962B-441D-3989-D702-286B8BE7C4B6}"/>
                </a:ext>
              </a:extLst>
            </p:cNvPr>
            <p:cNvGrpSpPr/>
            <p:nvPr/>
          </p:nvGrpSpPr>
          <p:grpSpPr>
            <a:xfrm>
              <a:off x="1245974" y="2347243"/>
              <a:ext cx="1278374" cy="2396371"/>
              <a:chOff x="1245974" y="2347243"/>
              <a:chExt cx="1278374" cy="2396371"/>
            </a:xfrm>
          </p:grpSpPr>
          <p:sp>
            <p:nvSpPr>
              <p:cNvPr id="32" name="Freeform: Shape 31">
                <a:extLst>
                  <a:ext uri="{FF2B5EF4-FFF2-40B4-BE49-F238E27FC236}">
                    <a16:creationId xmlns:a16="http://schemas.microsoft.com/office/drawing/2014/main" id="{518C9878-E533-6A0C-C3CC-AF0C0488A987}"/>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40EACD7-99F1-6A94-E384-BC49E846805F}"/>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209F137-9D1B-B3BC-68A2-82DB390576EA}"/>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29079A6-7EFF-D6C3-BEC2-F15E2C70F48E}"/>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0ACCBA0A-98A1-A6AB-D2F3-40CE8650D638}"/>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D65BDE9-612F-36DA-9433-887CB9DDFA68}"/>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FBF4CF5-3DC5-FEC4-27F4-6C25C8204694}"/>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8A1D723-BF34-D5D7-A950-D539BED45EE1}"/>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12613D7-3B7C-A79C-A6FB-F85950801801}"/>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AE9EC3E-A2E9-22CE-91AA-40717CD4838C}"/>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C16405-6441-D81E-FD34-3B88440D5934}"/>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FFDB8F1-C1A0-7ECD-5D4A-7980D0799B65}"/>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FC624B8-5085-B2E2-0208-7A07C2E3CBE5}"/>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C685B8D-22B5-4C1D-A669-458921DFA81A}"/>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A8D0DB4-5101-3F8C-EDCA-15F50613DCDD}"/>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aphic 2">
              <a:extLst>
                <a:ext uri="{FF2B5EF4-FFF2-40B4-BE49-F238E27FC236}">
                  <a16:creationId xmlns:a16="http://schemas.microsoft.com/office/drawing/2014/main" id="{99941EC9-1170-D338-5164-47F7F165C9E6}"/>
                </a:ext>
              </a:extLst>
            </p:cNvPr>
            <p:cNvGrpSpPr/>
            <p:nvPr/>
          </p:nvGrpSpPr>
          <p:grpSpPr>
            <a:xfrm>
              <a:off x="4145604" y="2113788"/>
              <a:ext cx="6800204" cy="2064851"/>
              <a:chOff x="4145604" y="2113788"/>
              <a:chExt cx="6800204" cy="2064851"/>
            </a:xfrm>
            <a:solidFill>
              <a:srgbClr val="C74325"/>
            </a:solidFill>
          </p:grpSpPr>
          <p:sp>
            <p:nvSpPr>
              <p:cNvPr id="25" name="Freeform: Shape 24">
                <a:extLst>
                  <a:ext uri="{FF2B5EF4-FFF2-40B4-BE49-F238E27FC236}">
                    <a16:creationId xmlns:a16="http://schemas.microsoft.com/office/drawing/2014/main" id="{97B0DBA1-174F-FD3E-0053-E03F20F2CA9A}"/>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CF1EE1-7760-CFDC-CBF1-F482400BD29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ECDCE998-705A-46D5-066F-4C2279D3D5CB}"/>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D219A07-BB7E-6612-A052-462D30086C5A}"/>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69524D8-398D-1543-83EF-C605DDC4DD31}"/>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0592C1E-39F1-CAB9-47A8-C5DB4A6D3F93}"/>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3747246-88BF-F4AF-5509-97C62213E768}"/>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9" name="Straight Arrow Connector 48">
            <a:extLst>
              <a:ext uri="{FF2B5EF4-FFF2-40B4-BE49-F238E27FC236}">
                <a16:creationId xmlns:a16="http://schemas.microsoft.com/office/drawing/2014/main" id="{41DADF8E-A88A-6FE8-02D2-9ACA61DC3F18}"/>
              </a:ext>
            </a:extLst>
          </p:cNvPr>
          <p:cNvCxnSpPr>
            <a:cxnSpLocks/>
            <a:stCxn id="16" idx="2"/>
            <a:endCxn id="3" idx="0"/>
          </p:cNvCxnSpPr>
          <p:nvPr/>
        </p:nvCxnSpPr>
        <p:spPr>
          <a:xfrm flipH="1">
            <a:off x="6092619" y="4488920"/>
            <a:ext cx="5116" cy="303569"/>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Top Corners Rounded 49">
            <a:extLst>
              <a:ext uri="{FF2B5EF4-FFF2-40B4-BE49-F238E27FC236}">
                <a16:creationId xmlns:a16="http://schemas.microsoft.com/office/drawing/2014/main" id="{D9ACBB55-C161-0D7A-3C5B-06380C60C338}"/>
              </a:ext>
            </a:extLst>
          </p:cNvPr>
          <p:cNvSpPr/>
          <p:nvPr/>
        </p:nvSpPr>
        <p:spPr bwMode="auto">
          <a:xfrm rot="5400000">
            <a:off x="8944738" y="2665609"/>
            <a:ext cx="1596057" cy="157494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3" name="TextBox 82">
            <a:extLst>
              <a:ext uri="{FF2B5EF4-FFF2-40B4-BE49-F238E27FC236}">
                <a16:creationId xmlns:a16="http://schemas.microsoft.com/office/drawing/2014/main" id="{B8FB787D-BEEB-D526-4745-2467B7F076E7}"/>
              </a:ext>
            </a:extLst>
          </p:cNvPr>
          <p:cNvSpPr txBox="1"/>
          <p:nvPr/>
        </p:nvSpPr>
        <p:spPr>
          <a:xfrm>
            <a:off x="2113923" y="4937067"/>
            <a:ext cx="795739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Any cloud or edge infrastructure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EA168094-2C40-FF40-C392-EA12424D8CF0}"/>
              </a:ext>
            </a:extLst>
          </p:cNvPr>
          <p:cNvGrpSpPr/>
          <p:nvPr/>
        </p:nvGrpSpPr>
        <p:grpSpPr>
          <a:xfrm>
            <a:off x="2516497" y="1640295"/>
            <a:ext cx="7158950" cy="306662"/>
            <a:chOff x="2243758" y="1826034"/>
            <a:chExt cx="7158950" cy="306662"/>
          </a:xfrm>
        </p:grpSpPr>
        <p:pic>
          <p:nvPicPr>
            <p:cNvPr id="85" name="Picture 14" descr="See the source image">
              <a:extLst>
                <a:ext uri="{FF2B5EF4-FFF2-40B4-BE49-F238E27FC236}">
                  <a16:creationId xmlns:a16="http://schemas.microsoft.com/office/drawing/2014/main" id="{B42D5A53-4D70-C957-2058-401E73BA91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0006" y="1871722"/>
              <a:ext cx="663937" cy="22960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2" descr="See the source image">
              <a:extLst>
                <a:ext uri="{FF2B5EF4-FFF2-40B4-BE49-F238E27FC236}">
                  <a16:creationId xmlns:a16="http://schemas.microsoft.com/office/drawing/2014/main" id="{9001BD3A-1853-5787-8D8D-314090C575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9988" y="1838447"/>
              <a:ext cx="892326" cy="232541"/>
            </a:xfrm>
            <a:prstGeom prst="rect">
              <a:avLst/>
            </a:prstGeom>
            <a:noFill/>
            <a:extLst>
              <a:ext uri="{909E8E84-426E-40DD-AFC4-6F175D3DCCD1}">
                <a14:hiddenFill xmlns:a14="http://schemas.microsoft.com/office/drawing/2010/main">
                  <a:solidFill>
                    <a:srgbClr val="FFFFFF"/>
                  </a:solidFill>
                </a14:hiddenFill>
              </a:ext>
            </a:extLst>
          </p:spPr>
        </p:pic>
        <p:pic>
          <p:nvPicPr>
            <p:cNvPr id="87" name="Graphic 86">
              <a:extLst>
                <a:ext uri="{FF2B5EF4-FFF2-40B4-BE49-F238E27FC236}">
                  <a16:creationId xmlns:a16="http://schemas.microsoft.com/office/drawing/2014/main" id="{B9C66F6A-14DC-1791-1E2B-BC6DE785743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210240" y="1831299"/>
              <a:ext cx="387012" cy="301397"/>
            </a:xfrm>
            <a:prstGeom prst="rect">
              <a:avLst/>
            </a:prstGeom>
          </p:spPr>
        </p:pic>
        <p:pic>
          <p:nvPicPr>
            <p:cNvPr id="88" name="Graphic 87">
              <a:extLst>
                <a:ext uri="{FF2B5EF4-FFF2-40B4-BE49-F238E27FC236}">
                  <a16:creationId xmlns:a16="http://schemas.microsoft.com/office/drawing/2014/main" id="{2B097E76-9333-3299-CF73-2675AFBE35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75402" y="1844486"/>
              <a:ext cx="256839" cy="256839"/>
            </a:xfrm>
            <a:prstGeom prst="rect">
              <a:avLst/>
            </a:prstGeom>
          </p:spPr>
        </p:pic>
        <p:pic>
          <p:nvPicPr>
            <p:cNvPr id="89" name="Graphic 88">
              <a:extLst>
                <a:ext uri="{FF2B5EF4-FFF2-40B4-BE49-F238E27FC236}">
                  <a16:creationId xmlns:a16="http://schemas.microsoft.com/office/drawing/2014/main" id="{03F01C34-630B-6BC2-6EE5-F976C3B0A26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1495"/>
            <a:stretch/>
          </p:blipFill>
          <p:spPr>
            <a:xfrm>
              <a:off x="9111735" y="1833935"/>
              <a:ext cx="290973" cy="277938"/>
            </a:xfrm>
            <a:prstGeom prst="rect">
              <a:avLst/>
            </a:prstGeom>
          </p:spPr>
        </p:pic>
        <p:pic>
          <p:nvPicPr>
            <p:cNvPr id="90" name="Picture 4" descr="Docker – Logos Download">
              <a:extLst>
                <a:ext uri="{FF2B5EF4-FFF2-40B4-BE49-F238E27FC236}">
                  <a16:creationId xmlns:a16="http://schemas.microsoft.com/office/drawing/2014/main" id="{459C262B-A5D1-A850-1DF1-BFE60F605D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3758" y="1840510"/>
              <a:ext cx="323311" cy="2713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38AA1FB0-5E28-5C34-C4F8-BA815E12F14F}"/>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904571" y="1836334"/>
              <a:ext cx="373822" cy="267736"/>
            </a:xfrm>
            <a:prstGeom prst="rect">
              <a:avLst/>
            </a:prstGeom>
          </p:spPr>
        </p:pic>
        <p:pic>
          <p:nvPicPr>
            <p:cNvPr id="19" name="Picture 22">
              <a:extLst>
                <a:ext uri="{FF2B5EF4-FFF2-40B4-BE49-F238E27FC236}">
                  <a16:creationId xmlns:a16="http://schemas.microsoft.com/office/drawing/2014/main" id="{216B1333-BA07-37F5-203C-1F892CFFA5EB}"/>
                </a:ext>
              </a:extLst>
            </p:cNvPr>
            <p:cNvPicPr>
              <a:picLocks noChangeAspect="1" noChangeArrowheads="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bwMode="auto">
            <a:xfrm>
              <a:off x="4904769" y="1848536"/>
              <a:ext cx="892326" cy="22510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a:extLst>
                <a:ext uri="{FF2B5EF4-FFF2-40B4-BE49-F238E27FC236}">
                  <a16:creationId xmlns:a16="http://schemas.microsoft.com/office/drawing/2014/main" id="{F9014E41-1FF3-05B3-896B-88BCD2E3FD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p:blipFill>
          <p:spPr bwMode="auto">
            <a:xfrm>
              <a:off x="6058484" y="1826034"/>
              <a:ext cx="861646" cy="225105"/>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extBox 128">
            <a:extLst>
              <a:ext uri="{FF2B5EF4-FFF2-40B4-BE49-F238E27FC236}">
                <a16:creationId xmlns:a16="http://schemas.microsoft.com/office/drawing/2014/main" id="{3B9B58A3-BD39-B69F-3ED9-916A82FEEB5F}"/>
              </a:ext>
            </a:extLst>
          </p:cNvPr>
          <p:cNvSpPr txBox="1"/>
          <p:nvPr/>
        </p:nvSpPr>
        <p:spPr>
          <a:xfrm>
            <a:off x="7584842" y="3669847"/>
            <a:ext cx="1256910" cy="4801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130" name="Group 129">
            <a:extLst>
              <a:ext uri="{FF2B5EF4-FFF2-40B4-BE49-F238E27FC236}">
                <a16:creationId xmlns:a16="http://schemas.microsoft.com/office/drawing/2014/main" id="{03928B79-6B32-6ED0-AC99-D58BA1D07CD8}"/>
              </a:ext>
            </a:extLst>
          </p:cNvPr>
          <p:cNvGrpSpPr/>
          <p:nvPr/>
        </p:nvGrpSpPr>
        <p:grpSpPr>
          <a:xfrm>
            <a:off x="7900878" y="2895549"/>
            <a:ext cx="548735" cy="581911"/>
            <a:chOff x="3446108" y="2674653"/>
            <a:chExt cx="671069" cy="711645"/>
          </a:xfrm>
        </p:grpSpPr>
        <p:sp>
          <p:nvSpPr>
            <p:cNvPr id="131" name="Rectangle: Rounded Corners 130">
              <a:extLst>
                <a:ext uri="{FF2B5EF4-FFF2-40B4-BE49-F238E27FC236}">
                  <a16:creationId xmlns:a16="http://schemas.microsoft.com/office/drawing/2014/main" id="{96A59598-B141-1C90-0A90-D1C317D3948B}"/>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C5132BC4-62B2-7C9C-ED6D-EDD6616E3B55}"/>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3" name="Straight Connector 163">
              <a:extLst>
                <a:ext uri="{FF2B5EF4-FFF2-40B4-BE49-F238E27FC236}">
                  <a16:creationId xmlns:a16="http://schemas.microsoft.com/office/drawing/2014/main" id="{76BA1A1A-BFAB-1A4C-C369-96FA0D984688}"/>
                </a:ext>
              </a:extLst>
            </p:cNvPr>
            <p:cNvCxnSpPr>
              <a:cxnSpLocks/>
              <a:stCxn id="131" idx="3"/>
              <a:endCxn id="132"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7DB4859B-9080-0999-6AB5-E8786E85F005}"/>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5" name="Straight Connector 163">
              <a:extLst>
                <a:ext uri="{FF2B5EF4-FFF2-40B4-BE49-F238E27FC236}">
                  <a16:creationId xmlns:a16="http://schemas.microsoft.com/office/drawing/2014/main" id="{F2BEF736-C4BC-7437-A641-0CDD59B5C3D7}"/>
                </a:ext>
              </a:extLst>
            </p:cNvPr>
            <p:cNvCxnSpPr>
              <a:cxnSpLocks/>
              <a:stCxn id="131" idx="2"/>
              <a:endCxn id="134"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40CF8FB0-D6AB-55B7-A67E-8A260EAA274F}"/>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02D9C2AA-B5E5-3873-33C7-73E6D2678966}"/>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8" name="Straight Connector 163">
              <a:extLst>
                <a:ext uri="{FF2B5EF4-FFF2-40B4-BE49-F238E27FC236}">
                  <a16:creationId xmlns:a16="http://schemas.microsoft.com/office/drawing/2014/main" id="{3A37248A-4D1D-66E0-0FF8-8D8D97F9D585}"/>
                </a:ext>
              </a:extLst>
            </p:cNvPr>
            <p:cNvCxnSpPr>
              <a:cxnSpLocks/>
              <a:stCxn id="131" idx="0"/>
              <a:endCxn id="137"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63">
              <a:extLst>
                <a:ext uri="{FF2B5EF4-FFF2-40B4-BE49-F238E27FC236}">
                  <a16:creationId xmlns:a16="http://schemas.microsoft.com/office/drawing/2014/main" id="{51B1756F-F7A0-DF8A-89AF-D702296AAC9C}"/>
                </a:ext>
              </a:extLst>
            </p:cNvPr>
            <p:cNvCxnSpPr>
              <a:cxnSpLocks/>
              <a:stCxn id="136" idx="2"/>
              <a:endCxn id="131"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CCD33B08-FABF-FA9F-1588-62E13C294F94}"/>
              </a:ext>
            </a:extLst>
          </p:cNvPr>
          <p:cNvSpPr txBox="1"/>
          <p:nvPr/>
        </p:nvSpPr>
        <p:spPr>
          <a:xfrm>
            <a:off x="6013622" y="3669847"/>
            <a:ext cx="1489290"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141" name="Group 140">
            <a:extLst>
              <a:ext uri="{FF2B5EF4-FFF2-40B4-BE49-F238E27FC236}">
                <a16:creationId xmlns:a16="http://schemas.microsoft.com/office/drawing/2014/main" id="{2D2BBBCE-4701-7CB2-531D-525B388FEF24}"/>
              </a:ext>
            </a:extLst>
          </p:cNvPr>
          <p:cNvGrpSpPr/>
          <p:nvPr/>
        </p:nvGrpSpPr>
        <p:grpSpPr>
          <a:xfrm>
            <a:off x="6452980" y="2858011"/>
            <a:ext cx="597458" cy="644554"/>
            <a:chOff x="7345791" y="2729064"/>
            <a:chExt cx="597761" cy="644883"/>
          </a:xfrm>
        </p:grpSpPr>
        <p:sp>
          <p:nvSpPr>
            <p:cNvPr id="142" name="Freeform: Shape 141">
              <a:extLst>
                <a:ext uri="{FF2B5EF4-FFF2-40B4-BE49-F238E27FC236}">
                  <a16:creationId xmlns:a16="http://schemas.microsoft.com/office/drawing/2014/main" id="{C32999AB-E481-3312-6C5A-6AC04B8E4996}"/>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408A853-1C8C-5912-28AA-9AAE25F67634}"/>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D0AA5A2-857A-3B44-D417-23E1BD741F9E}"/>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7312301-4DEA-F18A-3264-1F8F472BEE0C}"/>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B15B2FD-C97D-BB83-525E-E3A5CEFC2AFD}"/>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a:extLst>
              <a:ext uri="{FF2B5EF4-FFF2-40B4-BE49-F238E27FC236}">
                <a16:creationId xmlns:a16="http://schemas.microsoft.com/office/drawing/2014/main" id="{681EE75C-6620-8CC2-EE6B-E1C8F0E20D2B}"/>
              </a:ext>
            </a:extLst>
          </p:cNvPr>
          <p:cNvSpPr txBox="1"/>
          <p:nvPr/>
        </p:nvSpPr>
        <p:spPr>
          <a:xfrm>
            <a:off x="9165565" y="3669847"/>
            <a:ext cx="1154402"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148" name="Group 147">
            <a:extLst>
              <a:ext uri="{FF2B5EF4-FFF2-40B4-BE49-F238E27FC236}">
                <a16:creationId xmlns:a16="http://schemas.microsoft.com/office/drawing/2014/main" id="{D38BB13D-615F-5346-9EC0-7FE59A867FA2}"/>
              </a:ext>
            </a:extLst>
          </p:cNvPr>
          <p:cNvGrpSpPr/>
          <p:nvPr/>
        </p:nvGrpSpPr>
        <p:grpSpPr>
          <a:xfrm>
            <a:off x="9289010" y="2938023"/>
            <a:ext cx="792858" cy="520385"/>
            <a:chOff x="7380159" y="2791656"/>
            <a:chExt cx="546019" cy="358373"/>
          </a:xfrm>
        </p:grpSpPr>
        <p:sp>
          <p:nvSpPr>
            <p:cNvPr id="149" name="Freeform: Shape 148">
              <a:extLst>
                <a:ext uri="{FF2B5EF4-FFF2-40B4-BE49-F238E27FC236}">
                  <a16:creationId xmlns:a16="http://schemas.microsoft.com/office/drawing/2014/main" id="{FD09AAD5-E2C5-4BD5-F3B1-EFF9CEB0C469}"/>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C31AF12-CEEA-5FD4-FDAF-D44A8C377992}"/>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80B78917-A5D7-3626-C893-5D02DC7518F5}"/>
              </a:ext>
            </a:extLst>
          </p:cNvPr>
          <p:cNvSpPr txBox="1"/>
          <p:nvPr/>
        </p:nvSpPr>
        <p:spPr>
          <a:xfrm>
            <a:off x="4595034" y="3669847"/>
            <a:ext cx="1458176"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152" name="Group 151">
            <a:extLst>
              <a:ext uri="{FF2B5EF4-FFF2-40B4-BE49-F238E27FC236}">
                <a16:creationId xmlns:a16="http://schemas.microsoft.com/office/drawing/2014/main" id="{F13E1FDF-1C44-137F-4D04-3A0D3ADB2006}"/>
              </a:ext>
            </a:extLst>
          </p:cNvPr>
          <p:cNvGrpSpPr/>
          <p:nvPr/>
        </p:nvGrpSpPr>
        <p:grpSpPr>
          <a:xfrm>
            <a:off x="5002878" y="2860085"/>
            <a:ext cx="643184" cy="645326"/>
            <a:chOff x="8806684" y="2735354"/>
            <a:chExt cx="467674" cy="469231"/>
          </a:xfrm>
        </p:grpSpPr>
        <p:grpSp>
          <p:nvGrpSpPr>
            <p:cNvPr id="153" name="Graphic 77">
              <a:extLst>
                <a:ext uri="{FF2B5EF4-FFF2-40B4-BE49-F238E27FC236}">
                  <a16:creationId xmlns:a16="http://schemas.microsoft.com/office/drawing/2014/main" id="{06D1419C-111B-C68D-7445-75547CD31914}"/>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162" name="Freeform: Shape 161">
                <a:extLst>
                  <a:ext uri="{FF2B5EF4-FFF2-40B4-BE49-F238E27FC236}">
                    <a16:creationId xmlns:a16="http://schemas.microsoft.com/office/drawing/2014/main" id="{CE1BA478-1250-3A68-5EC7-95875BC0F171}"/>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F76149D8-786A-1F18-D576-885F1D1EDE9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C92BC924-391B-B675-0EB9-18C03A3CB720}"/>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aphic 77">
              <a:extLst>
                <a:ext uri="{FF2B5EF4-FFF2-40B4-BE49-F238E27FC236}">
                  <a16:creationId xmlns:a16="http://schemas.microsoft.com/office/drawing/2014/main" id="{963C44C3-418C-0291-2167-ABEE1441411A}"/>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160" name="Freeform: Shape 159">
                <a:extLst>
                  <a:ext uri="{FF2B5EF4-FFF2-40B4-BE49-F238E27FC236}">
                    <a16:creationId xmlns:a16="http://schemas.microsoft.com/office/drawing/2014/main" id="{57C9526B-80AE-F8AA-EA18-0212623893D1}"/>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517E6F9E-C338-C6E9-13F0-1AD1DF8BF8B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3F0FE9C-BF12-6EBB-7743-E210048076A4}"/>
                </a:ext>
              </a:extLst>
            </p:cNvPr>
            <p:cNvGrpSpPr/>
            <p:nvPr/>
          </p:nvGrpSpPr>
          <p:grpSpPr>
            <a:xfrm>
              <a:off x="9017913" y="3034254"/>
              <a:ext cx="172442" cy="129332"/>
              <a:chOff x="10452451" y="3091758"/>
              <a:chExt cx="225378" cy="169034"/>
            </a:xfrm>
            <a:solidFill>
              <a:srgbClr val="882E19"/>
            </a:solidFill>
          </p:grpSpPr>
          <p:sp>
            <p:nvSpPr>
              <p:cNvPr id="157" name="Freeform: Shape 156">
                <a:extLst>
                  <a:ext uri="{FF2B5EF4-FFF2-40B4-BE49-F238E27FC236}">
                    <a16:creationId xmlns:a16="http://schemas.microsoft.com/office/drawing/2014/main" id="{59674664-2F67-083D-ECAC-94A0CBB0A9E1}"/>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D2312101-14E7-585C-BCF3-964C614B00F0}"/>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4BC65E55-1D7F-C4D7-E482-CF2C222B1323}"/>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8643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A4210D-F76F-E6AE-15F2-F4FC9D6A7B08}"/>
              </a:ext>
            </a:extLst>
          </p:cNvPr>
          <p:cNvPicPr>
            <a:picLocks noGrp="1" noChangeAspect="1"/>
          </p:cNvPicPr>
          <p:nvPr>
            <p:ph idx="1"/>
          </p:nvPr>
        </p:nvPicPr>
        <p:blipFill>
          <a:blip r:embed="rId2"/>
          <a:stretch>
            <a:fillRect/>
          </a:stretch>
        </p:blipFill>
        <p:spPr>
          <a:xfrm>
            <a:off x="0" y="183545"/>
            <a:ext cx="12189505" cy="6490910"/>
          </a:xfrm>
          <a:prstGeom prst="rect">
            <a:avLst/>
          </a:prstGeom>
          <a:noFill/>
        </p:spPr>
      </p:pic>
    </p:spTree>
    <p:extLst>
      <p:ext uri="{BB962C8B-B14F-4D97-AF65-F5344CB8AC3E}">
        <p14:creationId xmlns:p14="http://schemas.microsoft.com/office/powerpoint/2010/main" val="2871478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8E9675-7019-9152-A041-0CF626A88475}"/>
              </a:ext>
            </a:extLst>
          </p:cNvPr>
          <p:cNvSpPr>
            <a:spLocks noGrp="1"/>
          </p:cNvSpPr>
          <p:nvPr>
            <p:ph idx="1"/>
          </p:nvPr>
        </p:nvSpPr>
        <p:spPr/>
        <p:txBody>
          <a:bodyPr/>
          <a:lstStyle/>
          <a:p>
            <a:endParaRPr lang="en-AU" dirty="0"/>
          </a:p>
        </p:txBody>
      </p:sp>
      <p:sp>
        <p:nvSpPr>
          <p:cNvPr id="3" name="Title 2">
            <a:extLst>
              <a:ext uri="{FF2B5EF4-FFF2-40B4-BE49-F238E27FC236}">
                <a16:creationId xmlns:a16="http://schemas.microsoft.com/office/drawing/2014/main" id="{1C4F08BA-562C-14A6-3701-11822117076C}"/>
              </a:ext>
            </a:extLst>
          </p:cNvPr>
          <p:cNvSpPr>
            <a:spLocks noGrp="1"/>
          </p:cNvSpPr>
          <p:nvPr>
            <p:ph type="title"/>
          </p:nvPr>
        </p:nvSpPr>
        <p:spPr/>
        <p:txBody>
          <a:bodyPr/>
          <a:lstStyle/>
          <a:p>
            <a:endParaRPr lang="en-AU"/>
          </a:p>
        </p:txBody>
      </p:sp>
      <p:grpSp>
        <p:nvGrpSpPr>
          <p:cNvPr id="4" name="Group 3" descr="Architecture diagram">
            <a:extLst>
              <a:ext uri="{FF2B5EF4-FFF2-40B4-BE49-F238E27FC236}">
                <a16:creationId xmlns:a16="http://schemas.microsoft.com/office/drawing/2014/main" id="{F7DB0278-9C12-F181-AE32-2C3E4599D304}"/>
              </a:ext>
            </a:extLst>
          </p:cNvPr>
          <p:cNvGrpSpPr/>
          <p:nvPr/>
        </p:nvGrpSpPr>
        <p:grpSpPr>
          <a:xfrm>
            <a:off x="449904" y="468039"/>
            <a:ext cx="11355253" cy="6051250"/>
            <a:chOff x="449904" y="468039"/>
            <a:chExt cx="11355253" cy="6051250"/>
          </a:xfrm>
        </p:grpSpPr>
        <p:sp>
          <p:nvSpPr>
            <p:cNvPr id="5" name="Google Shape;231;p11" descr="architecture flow chart">
              <a:extLst>
                <a:ext uri="{FF2B5EF4-FFF2-40B4-BE49-F238E27FC236}">
                  <a16:creationId xmlns:a16="http://schemas.microsoft.com/office/drawing/2014/main" id="{D5285E4E-A75A-CBAF-F8B9-9B0E19565FA4}"/>
                </a:ext>
              </a:extLst>
            </p:cNvPr>
            <p:cNvSpPr/>
            <p:nvPr/>
          </p:nvSpPr>
          <p:spPr>
            <a:xfrm>
              <a:off x="449904" y="730089"/>
              <a:ext cx="11345200" cy="19376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6" name="Google Shape;232;p11">
              <a:extLst>
                <a:ext uri="{FF2B5EF4-FFF2-40B4-BE49-F238E27FC236}">
                  <a16:creationId xmlns:a16="http://schemas.microsoft.com/office/drawing/2014/main" id="{A4DD8115-1123-24BB-789A-2D03F4D3E124}"/>
                </a:ext>
              </a:extLst>
            </p:cNvPr>
            <p:cNvSpPr/>
            <p:nvPr/>
          </p:nvSpPr>
          <p:spPr>
            <a:xfrm>
              <a:off x="449904" y="2763289"/>
              <a:ext cx="8000000" cy="20972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 sz="20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7" name="Google Shape;233;p11">
              <a:extLst>
                <a:ext uri="{FF2B5EF4-FFF2-40B4-BE49-F238E27FC236}">
                  <a16:creationId xmlns:a16="http://schemas.microsoft.com/office/drawing/2014/main" id="{A153674D-0C29-7AF3-EB55-7368DEE54673}"/>
                </a:ext>
              </a:extLst>
            </p:cNvPr>
            <p:cNvSpPr/>
            <p:nvPr/>
          </p:nvSpPr>
          <p:spPr>
            <a:xfrm>
              <a:off x="449904" y="4955951"/>
              <a:ext cx="8000000" cy="7340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8" name="Google Shape;234;p11">
              <a:extLst>
                <a:ext uri="{FF2B5EF4-FFF2-40B4-BE49-F238E27FC236}">
                  <a16:creationId xmlns:a16="http://schemas.microsoft.com/office/drawing/2014/main" id="{6830B90F-6023-480F-66AC-74256B18A64B}"/>
                </a:ext>
              </a:extLst>
            </p:cNvPr>
            <p:cNvSpPr/>
            <p:nvPr/>
          </p:nvSpPr>
          <p:spPr>
            <a:xfrm>
              <a:off x="449904" y="5785256"/>
              <a:ext cx="8000000" cy="7340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9" name="Google Shape;235;p11">
              <a:extLst>
                <a:ext uri="{FF2B5EF4-FFF2-40B4-BE49-F238E27FC236}">
                  <a16:creationId xmlns:a16="http://schemas.microsoft.com/office/drawing/2014/main" id="{48626460-6830-2CAF-0060-15CE30B45AB2}"/>
                </a:ext>
              </a:extLst>
            </p:cNvPr>
            <p:cNvSpPr/>
            <p:nvPr/>
          </p:nvSpPr>
          <p:spPr>
            <a:xfrm>
              <a:off x="8504348" y="2763289"/>
              <a:ext cx="3290400" cy="37560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0" name="Google Shape;236;p11">
              <a:extLst>
                <a:ext uri="{FF2B5EF4-FFF2-40B4-BE49-F238E27FC236}">
                  <a16:creationId xmlns:a16="http://schemas.microsoft.com/office/drawing/2014/main" id="{41112775-7BAF-FA20-8D0C-411B0EB8389C}"/>
                </a:ext>
              </a:extLst>
            </p:cNvPr>
            <p:cNvSpPr txBox="1"/>
            <p:nvPr/>
          </p:nvSpPr>
          <p:spPr>
            <a:xfrm>
              <a:off x="645771" y="1411490"/>
              <a:ext cx="1141200"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Developer Control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1" name="Google Shape;237;p11">
              <a:extLst>
                <a:ext uri="{FF2B5EF4-FFF2-40B4-BE49-F238E27FC236}">
                  <a16:creationId xmlns:a16="http://schemas.microsoft.com/office/drawing/2014/main" id="{4A4C9C4F-F5DC-803E-1062-B3EDC822EE30}"/>
                </a:ext>
              </a:extLst>
            </p:cNvPr>
            <p:cNvSpPr txBox="1"/>
            <p:nvPr/>
          </p:nvSpPr>
          <p:spPr>
            <a:xfrm>
              <a:off x="645771" y="3524423"/>
              <a:ext cx="1141200"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Integration and</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Delivery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2" name="Google Shape;238;p11">
              <a:extLst>
                <a:ext uri="{FF2B5EF4-FFF2-40B4-BE49-F238E27FC236}">
                  <a16:creationId xmlns:a16="http://schemas.microsoft.com/office/drawing/2014/main" id="{1796363C-3516-CFD9-2CF6-9D6E89FF4CC8}"/>
                </a:ext>
              </a:extLst>
            </p:cNvPr>
            <p:cNvSpPr txBox="1"/>
            <p:nvPr/>
          </p:nvSpPr>
          <p:spPr>
            <a:xfrm>
              <a:off x="645771" y="5056074"/>
              <a:ext cx="1141200"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Monitoring and</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Logging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3" name="Google Shape;239;p11">
              <a:extLst>
                <a:ext uri="{FF2B5EF4-FFF2-40B4-BE49-F238E27FC236}">
                  <a16:creationId xmlns:a16="http://schemas.microsoft.com/office/drawing/2014/main" id="{94D57501-E071-F78C-35EF-CBA414AE523B}"/>
                </a:ext>
              </a:extLst>
            </p:cNvPr>
            <p:cNvSpPr txBox="1"/>
            <p:nvPr/>
          </p:nvSpPr>
          <p:spPr>
            <a:xfrm>
              <a:off x="645771" y="5885440"/>
              <a:ext cx="1141200" cy="389746"/>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Security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4" name="Google Shape;240;p11">
              <a:extLst>
                <a:ext uri="{FF2B5EF4-FFF2-40B4-BE49-F238E27FC236}">
                  <a16:creationId xmlns:a16="http://schemas.microsoft.com/office/drawing/2014/main" id="{DFC626E5-AE08-BAD6-F490-0FD4CBB1E057}"/>
                </a:ext>
              </a:extLst>
            </p:cNvPr>
            <p:cNvSpPr/>
            <p:nvPr/>
          </p:nvSpPr>
          <p:spPr>
            <a:xfrm>
              <a:off x="4018204" y="803889"/>
              <a:ext cx="7670800" cy="6664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5" name="Google Shape;241;p11">
              <a:extLst>
                <a:ext uri="{FF2B5EF4-FFF2-40B4-BE49-F238E27FC236}">
                  <a16:creationId xmlns:a16="http://schemas.microsoft.com/office/drawing/2014/main" id="{122DBBD7-4072-2E9C-DC83-AF677748145A}"/>
                </a:ext>
              </a:extLst>
            </p:cNvPr>
            <p:cNvSpPr/>
            <p:nvPr/>
          </p:nvSpPr>
          <p:spPr>
            <a:xfrm>
              <a:off x="4018204" y="1544159"/>
              <a:ext cx="7670800" cy="10572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6" name="Google Shape;242;p11">
              <a:extLst>
                <a:ext uri="{FF2B5EF4-FFF2-40B4-BE49-F238E27FC236}">
                  <a16:creationId xmlns:a16="http://schemas.microsoft.com/office/drawing/2014/main" id="{D1ABF7CC-D115-DA4F-47BF-2015C29511A1}"/>
                </a:ext>
              </a:extLst>
            </p:cNvPr>
            <p:cNvSpPr/>
            <p:nvPr/>
          </p:nvSpPr>
          <p:spPr>
            <a:xfrm>
              <a:off x="2126337" y="803889"/>
              <a:ext cx="1820000" cy="17976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 name="Google Shape;243;p11">
              <a:extLst>
                <a:ext uri="{FF2B5EF4-FFF2-40B4-BE49-F238E27FC236}">
                  <a16:creationId xmlns:a16="http://schemas.microsoft.com/office/drawing/2014/main" id="{A4E27A68-1E9D-A042-CB31-E1ADF014FF5C}"/>
                </a:ext>
              </a:extLst>
            </p:cNvPr>
            <p:cNvSpPr/>
            <p:nvPr/>
          </p:nvSpPr>
          <p:spPr>
            <a:xfrm>
              <a:off x="2126371" y="802089"/>
              <a:ext cx="18200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IDE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18" name="Google Shape;244;p11">
              <a:extLst>
                <a:ext uri="{FF2B5EF4-FFF2-40B4-BE49-F238E27FC236}">
                  <a16:creationId xmlns:a16="http://schemas.microsoft.com/office/drawing/2014/main" id="{015432A3-15B1-4D64-512E-33BEFB0D8762}"/>
                </a:ext>
              </a:extLst>
            </p:cNvPr>
            <p:cNvSpPr/>
            <p:nvPr/>
          </p:nvSpPr>
          <p:spPr>
            <a:xfrm>
              <a:off x="4018204" y="802089"/>
              <a:ext cx="7670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Service Catalog / API Catalog Developer Portal</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19" name="Google Shape;245;p11">
              <a:extLst>
                <a:ext uri="{FF2B5EF4-FFF2-40B4-BE49-F238E27FC236}">
                  <a16:creationId xmlns:a16="http://schemas.microsoft.com/office/drawing/2014/main" id="{78710748-8179-A894-1D0F-7CAC3734E141}"/>
                </a:ext>
              </a:extLst>
            </p:cNvPr>
            <p:cNvSpPr/>
            <p:nvPr/>
          </p:nvSpPr>
          <p:spPr>
            <a:xfrm>
              <a:off x="4018204" y="1544156"/>
              <a:ext cx="7670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Version control</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0" name="Google Shape;251;p11">
              <a:extLst>
                <a:ext uri="{FF2B5EF4-FFF2-40B4-BE49-F238E27FC236}">
                  <a16:creationId xmlns:a16="http://schemas.microsoft.com/office/drawing/2014/main" id="{95C6692B-4C89-CB15-C965-3F7C1AB645C9}"/>
                </a:ext>
              </a:extLst>
            </p:cNvPr>
            <p:cNvSpPr/>
            <p:nvPr/>
          </p:nvSpPr>
          <p:spPr>
            <a:xfrm>
              <a:off x="3962904" y="2974256"/>
              <a:ext cx="1202800" cy="17976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 name="Google Shape;252;p11">
              <a:extLst>
                <a:ext uri="{FF2B5EF4-FFF2-40B4-BE49-F238E27FC236}">
                  <a16:creationId xmlns:a16="http://schemas.microsoft.com/office/drawing/2014/main" id="{5344C01E-F794-1555-030E-1070F62C35C0}"/>
                </a:ext>
              </a:extLst>
            </p:cNvPr>
            <p:cNvSpPr/>
            <p:nvPr/>
          </p:nvSpPr>
          <p:spPr>
            <a:xfrm>
              <a:off x="2685437" y="2974256"/>
              <a:ext cx="1202800" cy="17976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2" name="Google Shape;253;p11">
              <a:extLst>
                <a:ext uri="{FF2B5EF4-FFF2-40B4-BE49-F238E27FC236}">
                  <a16:creationId xmlns:a16="http://schemas.microsoft.com/office/drawing/2014/main" id="{9449D66B-5AE8-0346-D939-F96A991713D0}"/>
                </a:ext>
              </a:extLst>
            </p:cNvPr>
            <p:cNvSpPr/>
            <p:nvPr/>
          </p:nvSpPr>
          <p:spPr>
            <a:xfrm>
              <a:off x="2126371" y="5016623"/>
              <a:ext cx="6232400" cy="5732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3" name="Google Shape;254;p11">
              <a:extLst>
                <a:ext uri="{FF2B5EF4-FFF2-40B4-BE49-F238E27FC236}">
                  <a16:creationId xmlns:a16="http://schemas.microsoft.com/office/drawing/2014/main" id="{5BC9E6D3-696E-C012-8DC2-99620B033C82}"/>
                </a:ext>
              </a:extLst>
            </p:cNvPr>
            <p:cNvSpPr/>
            <p:nvPr/>
          </p:nvSpPr>
          <p:spPr>
            <a:xfrm>
              <a:off x="2126371" y="5014823"/>
              <a:ext cx="9860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Observability</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4" name="Google Shape;255;p11">
              <a:extLst>
                <a:ext uri="{FF2B5EF4-FFF2-40B4-BE49-F238E27FC236}">
                  <a16:creationId xmlns:a16="http://schemas.microsoft.com/office/drawing/2014/main" id="{20BB5917-86B9-4CB5-914D-AE3BAD8ED31C}"/>
                </a:ext>
              </a:extLst>
            </p:cNvPr>
            <p:cNvSpPr/>
            <p:nvPr/>
          </p:nvSpPr>
          <p:spPr>
            <a:xfrm>
              <a:off x="2126371" y="5868385"/>
              <a:ext cx="6232400" cy="5732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5" name="Google Shape;256;p11">
              <a:extLst>
                <a:ext uri="{FF2B5EF4-FFF2-40B4-BE49-F238E27FC236}">
                  <a16:creationId xmlns:a16="http://schemas.microsoft.com/office/drawing/2014/main" id="{E5B33C05-A90C-E435-47A7-A217D99609D0}"/>
                </a:ext>
              </a:extLst>
            </p:cNvPr>
            <p:cNvSpPr/>
            <p:nvPr/>
          </p:nvSpPr>
          <p:spPr>
            <a:xfrm>
              <a:off x="2126371" y="5866589"/>
              <a:ext cx="17856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Secrets &amp; Identity Manager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6" name="Google Shape;257;p11">
              <a:extLst>
                <a:ext uri="{FF2B5EF4-FFF2-40B4-BE49-F238E27FC236}">
                  <a16:creationId xmlns:a16="http://schemas.microsoft.com/office/drawing/2014/main" id="{5D0E4038-84F8-3C43-8086-C96B7E5A1A2B}"/>
                </a:ext>
              </a:extLst>
            </p:cNvPr>
            <p:cNvSpPr/>
            <p:nvPr/>
          </p:nvSpPr>
          <p:spPr>
            <a:xfrm>
              <a:off x="2687671" y="2965756"/>
              <a:ext cx="1202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CI Pipeline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7" name="Google Shape;258;p11">
              <a:extLst>
                <a:ext uri="{FF2B5EF4-FFF2-40B4-BE49-F238E27FC236}">
                  <a16:creationId xmlns:a16="http://schemas.microsoft.com/office/drawing/2014/main" id="{1E8AA6F2-74CF-2951-1947-1291337D1548}"/>
                </a:ext>
              </a:extLst>
            </p:cNvPr>
            <p:cNvSpPr/>
            <p:nvPr/>
          </p:nvSpPr>
          <p:spPr>
            <a:xfrm>
              <a:off x="3962904" y="2965756"/>
              <a:ext cx="1202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Registry</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8" name="Google Shape;260;p11">
              <a:extLst>
                <a:ext uri="{FF2B5EF4-FFF2-40B4-BE49-F238E27FC236}">
                  <a16:creationId xmlns:a16="http://schemas.microsoft.com/office/drawing/2014/main" id="{4B2F3385-E8D1-0A92-7A81-9C4F1B0EA7AE}"/>
                </a:ext>
              </a:extLst>
            </p:cNvPr>
            <p:cNvSpPr/>
            <p:nvPr/>
          </p:nvSpPr>
          <p:spPr>
            <a:xfrm>
              <a:off x="8899671" y="3222189"/>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9" name="Google Shape;261;p11">
              <a:extLst>
                <a:ext uri="{FF2B5EF4-FFF2-40B4-BE49-F238E27FC236}">
                  <a16:creationId xmlns:a16="http://schemas.microsoft.com/office/drawing/2014/main" id="{4734599A-E7C4-8B0F-5ED9-EF21F48E1C62}"/>
                </a:ext>
              </a:extLst>
            </p:cNvPr>
            <p:cNvSpPr/>
            <p:nvPr/>
          </p:nvSpPr>
          <p:spPr>
            <a:xfrm>
              <a:off x="8899671" y="4042347"/>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0" name="Google Shape;262;p11">
              <a:extLst>
                <a:ext uri="{FF2B5EF4-FFF2-40B4-BE49-F238E27FC236}">
                  <a16:creationId xmlns:a16="http://schemas.microsoft.com/office/drawing/2014/main" id="{F72D51EE-0F0A-AD9D-F364-F7AA57D917F5}"/>
                </a:ext>
              </a:extLst>
            </p:cNvPr>
            <p:cNvSpPr/>
            <p:nvPr/>
          </p:nvSpPr>
          <p:spPr>
            <a:xfrm>
              <a:off x="8899671" y="4862504"/>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1" name="Google Shape;263;p11">
              <a:extLst>
                <a:ext uri="{FF2B5EF4-FFF2-40B4-BE49-F238E27FC236}">
                  <a16:creationId xmlns:a16="http://schemas.microsoft.com/office/drawing/2014/main" id="{F9659D9F-AFB6-ADBD-9EFD-980D01A1FEA9}"/>
                </a:ext>
              </a:extLst>
            </p:cNvPr>
            <p:cNvSpPr/>
            <p:nvPr/>
          </p:nvSpPr>
          <p:spPr>
            <a:xfrm>
              <a:off x="8899671" y="5682661"/>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2" name="Google Shape;264;p11">
              <a:extLst>
                <a:ext uri="{FF2B5EF4-FFF2-40B4-BE49-F238E27FC236}">
                  <a16:creationId xmlns:a16="http://schemas.microsoft.com/office/drawing/2014/main" id="{73059393-14C5-A79C-D635-20E52F60CF0D}"/>
                </a:ext>
              </a:extLst>
            </p:cNvPr>
            <p:cNvSpPr txBox="1"/>
            <p:nvPr/>
          </p:nvSpPr>
          <p:spPr>
            <a:xfrm>
              <a:off x="9583423" y="2705818"/>
              <a:ext cx="1421696"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Dev Team Workload / Resource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33" name="Google Shape;265;p11">
              <a:extLst>
                <a:ext uri="{FF2B5EF4-FFF2-40B4-BE49-F238E27FC236}">
                  <a16:creationId xmlns:a16="http://schemas.microsoft.com/office/drawing/2014/main" id="{B8EB98BB-197E-CC45-DB48-BA7113D1002E}"/>
                </a:ext>
              </a:extLst>
            </p:cNvPr>
            <p:cNvSpPr/>
            <p:nvPr/>
          </p:nvSpPr>
          <p:spPr>
            <a:xfrm>
              <a:off x="8899671" y="3219589"/>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Compute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4" name="Google Shape;266;p11">
              <a:extLst>
                <a:ext uri="{FF2B5EF4-FFF2-40B4-BE49-F238E27FC236}">
                  <a16:creationId xmlns:a16="http://schemas.microsoft.com/office/drawing/2014/main" id="{7BE398D7-5CF0-C6EA-2E14-4640E126A64E}"/>
                </a:ext>
              </a:extLst>
            </p:cNvPr>
            <p:cNvSpPr/>
            <p:nvPr/>
          </p:nvSpPr>
          <p:spPr>
            <a:xfrm>
              <a:off x="8899671" y="4041056"/>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Data</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5" name="Google Shape;267;p11">
              <a:extLst>
                <a:ext uri="{FF2B5EF4-FFF2-40B4-BE49-F238E27FC236}">
                  <a16:creationId xmlns:a16="http://schemas.microsoft.com/office/drawing/2014/main" id="{EE501B7C-4206-329B-33DA-1344315A30E5}"/>
                </a:ext>
              </a:extLst>
            </p:cNvPr>
            <p:cNvSpPr/>
            <p:nvPr/>
          </p:nvSpPr>
          <p:spPr>
            <a:xfrm>
              <a:off x="8899671" y="4861856"/>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Networking</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6" name="Google Shape;268;p11">
              <a:extLst>
                <a:ext uri="{FF2B5EF4-FFF2-40B4-BE49-F238E27FC236}">
                  <a16:creationId xmlns:a16="http://schemas.microsoft.com/office/drawing/2014/main" id="{9269C0D8-32F7-E9A8-950C-0E2923D0E04D}"/>
                </a:ext>
              </a:extLst>
            </p:cNvPr>
            <p:cNvSpPr/>
            <p:nvPr/>
          </p:nvSpPr>
          <p:spPr>
            <a:xfrm>
              <a:off x="8899671" y="5682623"/>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Services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7" name="Google Shape;269;p11">
              <a:extLst>
                <a:ext uri="{FF2B5EF4-FFF2-40B4-BE49-F238E27FC236}">
                  <a16:creationId xmlns:a16="http://schemas.microsoft.com/office/drawing/2014/main" id="{0F55F29B-5A60-F41E-7720-79421BF24DAF}"/>
                </a:ext>
              </a:extLst>
            </p:cNvPr>
            <p:cNvSpPr>
              <a:spLocks noChangeAspect="1"/>
            </p:cNvSpPr>
            <p:nvPr/>
          </p:nvSpPr>
          <p:spPr>
            <a:xfrm>
              <a:off x="6110144" y="3003875"/>
              <a:ext cx="1738360" cy="1738360"/>
            </a:xfrm>
            <a:prstGeom prst="diamond">
              <a:avLst/>
            </a:prstGeom>
            <a:noFill/>
            <a:ln w="158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cxnSp>
          <p:nvCxnSpPr>
            <p:cNvPr id="38" name="Google Shape;270;p11">
              <a:extLst>
                <a:ext uri="{FF2B5EF4-FFF2-40B4-BE49-F238E27FC236}">
                  <a16:creationId xmlns:a16="http://schemas.microsoft.com/office/drawing/2014/main" id="{F7B7B131-1DD4-891C-6FAA-89D166029EED}"/>
                </a:ext>
              </a:extLst>
            </p:cNvPr>
            <p:cNvCxnSpPr>
              <a:endCxn id="21" idx="1"/>
            </p:cNvCxnSpPr>
            <p:nvPr/>
          </p:nvCxnSpPr>
          <p:spPr>
            <a:xfrm rot="-5400000" flipH="1">
              <a:off x="1910037" y="3097656"/>
              <a:ext cx="1267600" cy="283200"/>
            </a:xfrm>
            <a:prstGeom prst="bentConnector2">
              <a:avLst/>
            </a:prstGeom>
            <a:noFill/>
            <a:ln w="9525" cap="flat" cmpd="sng">
              <a:solidFill>
                <a:schemeClr val="tx1"/>
              </a:solidFill>
              <a:prstDash val="solid"/>
              <a:round/>
              <a:headEnd type="none" w="med" len="med"/>
              <a:tailEnd type="triangle" w="med" len="med"/>
            </a:ln>
          </p:spPr>
        </p:cxnSp>
        <p:cxnSp>
          <p:nvCxnSpPr>
            <p:cNvPr id="39" name="Google Shape;271;p11">
              <a:extLst>
                <a:ext uri="{FF2B5EF4-FFF2-40B4-BE49-F238E27FC236}">
                  <a16:creationId xmlns:a16="http://schemas.microsoft.com/office/drawing/2014/main" id="{EBC5D64F-4F85-C19F-DC59-A65C625CEAF3}"/>
                </a:ext>
              </a:extLst>
            </p:cNvPr>
            <p:cNvCxnSpPr>
              <a:cxnSpLocks/>
              <a:stCxn id="96" idx="2"/>
              <a:endCxn id="26" idx="0"/>
            </p:cNvCxnSpPr>
            <p:nvPr/>
          </p:nvCxnSpPr>
          <p:spPr>
            <a:xfrm rot="5400000">
              <a:off x="6388686" y="-610959"/>
              <a:ext cx="477103" cy="6676329"/>
            </a:xfrm>
            <a:prstGeom prst="bentConnector3">
              <a:avLst>
                <a:gd name="adj1" fmla="val 46007"/>
              </a:avLst>
            </a:prstGeom>
            <a:noFill/>
            <a:ln w="9525" cap="flat" cmpd="sng">
              <a:solidFill>
                <a:schemeClr val="dk1"/>
              </a:solidFill>
              <a:prstDash val="solid"/>
              <a:round/>
              <a:headEnd type="triangle" w="med" len="med"/>
              <a:tailEnd type="triangle" w="med" len="med"/>
            </a:ln>
          </p:spPr>
        </p:cxnSp>
        <p:cxnSp>
          <p:nvCxnSpPr>
            <p:cNvPr id="40" name="Google Shape;272;p11">
              <a:extLst>
                <a:ext uri="{FF2B5EF4-FFF2-40B4-BE49-F238E27FC236}">
                  <a16:creationId xmlns:a16="http://schemas.microsoft.com/office/drawing/2014/main" id="{7EF403C9-D0CF-7BA7-92DB-BD1FAE619811}"/>
                </a:ext>
              </a:extLst>
            </p:cNvPr>
            <p:cNvCxnSpPr>
              <a:cxnSpLocks/>
            </p:cNvCxnSpPr>
            <p:nvPr/>
          </p:nvCxnSpPr>
          <p:spPr>
            <a:xfrm rot="5400000">
              <a:off x="6739614" y="2768121"/>
              <a:ext cx="471510" cy="1"/>
            </a:xfrm>
            <a:prstGeom prst="bentConnector3">
              <a:avLst>
                <a:gd name="adj1" fmla="val 50000"/>
              </a:avLst>
            </a:prstGeom>
            <a:noFill/>
            <a:ln w="9525" cap="flat" cmpd="sng">
              <a:solidFill>
                <a:schemeClr val="tx1"/>
              </a:solidFill>
              <a:prstDash val="solid"/>
              <a:round/>
              <a:headEnd type="triangle" w="med" len="med"/>
              <a:tailEnd type="triangle" w="med" len="med"/>
            </a:ln>
          </p:spPr>
        </p:cxnSp>
        <p:cxnSp>
          <p:nvCxnSpPr>
            <p:cNvPr id="41" name="Google Shape;273;p11">
              <a:extLst>
                <a:ext uri="{FF2B5EF4-FFF2-40B4-BE49-F238E27FC236}">
                  <a16:creationId xmlns:a16="http://schemas.microsoft.com/office/drawing/2014/main" id="{64B393C8-7C86-AD1D-B1EC-DA5F0439A0DC}"/>
                </a:ext>
              </a:extLst>
            </p:cNvPr>
            <p:cNvCxnSpPr>
              <a:stCxn id="21" idx="3"/>
              <a:endCxn id="20" idx="1"/>
            </p:cNvCxnSpPr>
            <p:nvPr/>
          </p:nvCxnSpPr>
          <p:spPr>
            <a:xfrm>
              <a:off x="3888237" y="3873056"/>
              <a:ext cx="74800" cy="800"/>
            </a:xfrm>
            <a:prstGeom prst="bentConnector3">
              <a:avLst>
                <a:gd name="adj1" fmla="val 49911"/>
              </a:avLst>
            </a:prstGeom>
            <a:noFill/>
            <a:ln w="9525" cap="flat" cmpd="sng">
              <a:solidFill>
                <a:schemeClr val="dk1"/>
              </a:solidFill>
              <a:prstDash val="solid"/>
              <a:round/>
              <a:headEnd type="none" w="med" len="med"/>
              <a:tailEnd type="none" w="med" len="med"/>
            </a:ln>
          </p:spPr>
        </p:cxnSp>
        <p:cxnSp>
          <p:nvCxnSpPr>
            <p:cNvPr id="42" name="Google Shape;276;p11">
              <a:extLst>
                <a:ext uri="{FF2B5EF4-FFF2-40B4-BE49-F238E27FC236}">
                  <a16:creationId xmlns:a16="http://schemas.microsoft.com/office/drawing/2014/main" id="{D75C4821-1ECB-B36C-81C5-E1B9440DB730}"/>
                </a:ext>
              </a:extLst>
            </p:cNvPr>
            <p:cNvCxnSpPr>
              <a:cxnSpLocks/>
              <a:endCxn id="28" idx="1"/>
            </p:cNvCxnSpPr>
            <p:nvPr/>
          </p:nvCxnSpPr>
          <p:spPr>
            <a:xfrm rot="10800000" flipH="1">
              <a:off x="8358671" y="3591456"/>
              <a:ext cx="541200" cy="281600"/>
            </a:xfrm>
            <a:prstGeom prst="bentConnector3">
              <a:avLst>
                <a:gd name="adj1" fmla="val 49982"/>
              </a:avLst>
            </a:prstGeom>
            <a:noFill/>
            <a:ln w="9525" cap="flat" cmpd="sng">
              <a:solidFill>
                <a:schemeClr val="tx1"/>
              </a:solidFill>
              <a:prstDash val="solid"/>
              <a:round/>
              <a:headEnd type="none" w="med" len="med"/>
              <a:tailEnd type="triangle" w="med" len="med"/>
            </a:ln>
          </p:spPr>
        </p:cxnSp>
        <p:cxnSp>
          <p:nvCxnSpPr>
            <p:cNvPr id="43" name="Google Shape;277;p11">
              <a:extLst>
                <a:ext uri="{FF2B5EF4-FFF2-40B4-BE49-F238E27FC236}">
                  <a16:creationId xmlns:a16="http://schemas.microsoft.com/office/drawing/2014/main" id="{6892194C-58E0-9949-6D0D-6C7F0102AA7B}"/>
                </a:ext>
              </a:extLst>
            </p:cNvPr>
            <p:cNvCxnSpPr>
              <a:cxnSpLocks/>
              <a:endCxn id="29" idx="1"/>
            </p:cNvCxnSpPr>
            <p:nvPr/>
          </p:nvCxnSpPr>
          <p:spPr>
            <a:xfrm>
              <a:off x="8358671" y="3873056"/>
              <a:ext cx="541200" cy="538800"/>
            </a:xfrm>
            <a:prstGeom prst="bentConnector3">
              <a:avLst>
                <a:gd name="adj1" fmla="val 49982"/>
              </a:avLst>
            </a:prstGeom>
            <a:noFill/>
            <a:ln w="9525" cap="flat" cmpd="sng">
              <a:solidFill>
                <a:schemeClr val="tx1"/>
              </a:solidFill>
              <a:prstDash val="solid"/>
              <a:round/>
              <a:headEnd type="none" w="med" len="med"/>
              <a:tailEnd type="triangle" w="med" len="med"/>
            </a:ln>
          </p:spPr>
        </p:cxnSp>
        <p:cxnSp>
          <p:nvCxnSpPr>
            <p:cNvPr id="44" name="Google Shape;278;p11">
              <a:extLst>
                <a:ext uri="{FF2B5EF4-FFF2-40B4-BE49-F238E27FC236}">
                  <a16:creationId xmlns:a16="http://schemas.microsoft.com/office/drawing/2014/main" id="{6CB5E382-C14C-21D8-28F0-BA943873030C}"/>
                </a:ext>
              </a:extLst>
            </p:cNvPr>
            <p:cNvCxnSpPr>
              <a:cxnSpLocks/>
              <a:endCxn id="30" idx="1"/>
            </p:cNvCxnSpPr>
            <p:nvPr/>
          </p:nvCxnSpPr>
          <p:spPr>
            <a:xfrm>
              <a:off x="8358671" y="3873056"/>
              <a:ext cx="541200" cy="1358800"/>
            </a:xfrm>
            <a:prstGeom prst="bentConnector3">
              <a:avLst>
                <a:gd name="adj1" fmla="val 49982"/>
              </a:avLst>
            </a:prstGeom>
            <a:noFill/>
            <a:ln w="9525" cap="flat" cmpd="sng">
              <a:solidFill>
                <a:schemeClr val="tx1"/>
              </a:solidFill>
              <a:prstDash val="solid"/>
              <a:round/>
              <a:headEnd type="none" w="med" len="med"/>
              <a:tailEnd type="triangle" w="med" len="med"/>
            </a:ln>
          </p:spPr>
        </p:cxnSp>
        <p:cxnSp>
          <p:nvCxnSpPr>
            <p:cNvPr id="45" name="Google Shape;279;p11">
              <a:extLst>
                <a:ext uri="{FF2B5EF4-FFF2-40B4-BE49-F238E27FC236}">
                  <a16:creationId xmlns:a16="http://schemas.microsoft.com/office/drawing/2014/main" id="{819E093B-2DC4-67EA-A4F1-2DF59A3B1E8B}"/>
                </a:ext>
              </a:extLst>
            </p:cNvPr>
            <p:cNvCxnSpPr>
              <a:cxnSpLocks/>
              <a:stCxn id="37" idx="3"/>
              <a:endCxn id="31" idx="1"/>
            </p:cNvCxnSpPr>
            <p:nvPr/>
          </p:nvCxnSpPr>
          <p:spPr>
            <a:xfrm>
              <a:off x="7848505" y="3873055"/>
              <a:ext cx="1051167" cy="2179007"/>
            </a:xfrm>
            <a:prstGeom prst="bentConnector3">
              <a:avLst>
                <a:gd name="adj1" fmla="val 74276"/>
              </a:avLst>
            </a:prstGeom>
            <a:noFill/>
            <a:ln w="9525" cap="flat" cmpd="sng">
              <a:solidFill>
                <a:schemeClr val="tx1"/>
              </a:solidFill>
              <a:prstDash val="solid"/>
              <a:round/>
              <a:headEnd type="none" w="med" len="med"/>
              <a:tailEnd type="triangle" w="med" len="med"/>
            </a:ln>
          </p:spPr>
        </p:cxnSp>
        <p:pic>
          <p:nvPicPr>
            <p:cNvPr id="46" name="Google Shape;280;p11">
              <a:extLst>
                <a:ext uri="{FF2B5EF4-FFF2-40B4-BE49-F238E27FC236}">
                  <a16:creationId xmlns:a16="http://schemas.microsoft.com/office/drawing/2014/main" id="{6E749D7B-EF05-3987-5350-73B842B5DD98}"/>
                </a:ext>
              </a:extLst>
            </p:cNvPr>
            <p:cNvPicPr preferRelativeResize="0"/>
            <p:nvPr/>
          </p:nvPicPr>
          <p:blipFill rotWithShape="1">
            <a:blip r:embed="rId3">
              <a:alphaModFix/>
            </a:blip>
            <a:srcRect l="7424" r="7432"/>
            <a:stretch/>
          </p:blipFill>
          <p:spPr>
            <a:xfrm>
              <a:off x="4099897" y="3612184"/>
              <a:ext cx="372799" cy="372797"/>
            </a:xfrm>
            <a:prstGeom prst="rect">
              <a:avLst/>
            </a:prstGeom>
            <a:noFill/>
            <a:ln>
              <a:noFill/>
            </a:ln>
          </p:spPr>
        </p:pic>
        <p:pic>
          <p:nvPicPr>
            <p:cNvPr id="47" name="Google Shape;281;p11">
              <a:extLst>
                <a:ext uri="{FF2B5EF4-FFF2-40B4-BE49-F238E27FC236}">
                  <a16:creationId xmlns:a16="http://schemas.microsoft.com/office/drawing/2014/main" id="{4F18BDDE-3F13-26DA-474D-E8C406097EDE}"/>
                </a:ext>
              </a:extLst>
            </p:cNvPr>
            <p:cNvPicPr preferRelativeResize="0"/>
            <p:nvPr/>
          </p:nvPicPr>
          <p:blipFill>
            <a:blip r:embed="rId4">
              <a:alphaModFix/>
            </a:blip>
            <a:stretch>
              <a:fillRect/>
            </a:stretch>
          </p:blipFill>
          <p:spPr>
            <a:xfrm>
              <a:off x="4160289" y="2067641"/>
              <a:ext cx="372801" cy="360704"/>
            </a:xfrm>
            <a:prstGeom prst="rect">
              <a:avLst/>
            </a:prstGeom>
            <a:solidFill>
              <a:schemeClr val="tx1"/>
            </a:solidFill>
            <a:ln>
              <a:noFill/>
            </a:ln>
          </p:spPr>
        </p:pic>
        <p:pic>
          <p:nvPicPr>
            <p:cNvPr id="48" name="Google Shape;283;p11">
              <a:extLst>
                <a:ext uri="{FF2B5EF4-FFF2-40B4-BE49-F238E27FC236}">
                  <a16:creationId xmlns:a16="http://schemas.microsoft.com/office/drawing/2014/main" id="{60FFDB7F-44A2-759C-4436-180D734C63AE}"/>
                </a:ext>
              </a:extLst>
            </p:cNvPr>
            <p:cNvPicPr preferRelativeResize="0"/>
            <p:nvPr/>
          </p:nvPicPr>
          <p:blipFill>
            <a:blip r:embed="rId5">
              <a:alphaModFix/>
            </a:blip>
            <a:stretch>
              <a:fillRect/>
            </a:stretch>
          </p:blipFill>
          <p:spPr>
            <a:xfrm>
              <a:off x="2838300" y="3727558"/>
              <a:ext cx="280400" cy="291815"/>
            </a:xfrm>
            <a:prstGeom prst="rect">
              <a:avLst/>
            </a:prstGeom>
            <a:noFill/>
            <a:ln>
              <a:noFill/>
            </a:ln>
          </p:spPr>
        </p:pic>
        <p:sp>
          <p:nvSpPr>
            <p:cNvPr id="49" name="Google Shape;288;p11">
              <a:extLst>
                <a:ext uri="{FF2B5EF4-FFF2-40B4-BE49-F238E27FC236}">
                  <a16:creationId xmlns:a16="http://schemas.microsoft.com/office/drawing/2014/main" id="{B82BA8E1-4539-641C-A112-645797B92EC1}"/>
                </a:ext>
              </a:extLst>
            </p:cNvPr>
            <p:cNvSpPr txBox="1"/>
            <p:nvPr/>
          </p:nvSpPr>
          <p:spPr>
            <a:xfrm>
              <a:off x="4594971" y="2186411"/>
              <a:ext cx="4460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Pts val="1100"/>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GitHub</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0" name="Google Shape;289;p11">
              <a:extLst>
                <a:ext uri="{FF2B5EF4-FFF2-40B4-BE49-F238E27FC236}">
                  <a16:creationId xmlns:a16="http://schemas.microsoft.com/office/drawing/2014/main" id="{9A93E649-F333-E940-0421-71864E84E989}"/>
                </a:ext>
              </a:extLst>
            </p:cNvPr>
            <p:cNvSpPr txBox="1"/>
            <p:nvPr/>
          </p:nvSpPr>
          <p:spPr>
            <a:xfrm>
              <a:off x="3212904" y="3765165"/>
              <a:ext cx="532400" cy="24622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GitHub</a:t>
              </a:r>
              <a:b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b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Actions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1" name="Google Shape;290;p11">
              <a:extLst>
                <a:ext uri="{FF2B5EF4-FFF2-40B4-BE49-F238E27FC236}">
                  <a16:creationId xmlns:a16="http://schemas.microsoft.com/office/drawing/2014/main" id="{E9DBA009-F501-98D9-621B-ECEB7800E831}"/>
                </a:ext>
              </a:extLst>
            </p:cNvPr>
            <p:cNvSpPr txBox="1"/>
            <p:nvPr/>
          </p:nvSpPr>
          <p:spPr>
            <a:xfrm>
              <a:off x="4527140" y="3712870"/>
              <a:ext cx="532400" cy="369332"/>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Container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Registry</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2" name="Google Shape;291;p11">
              <a:extLst>
                <a:ext uri="{FF2B5EF4-FFF2-40B4-BE49-F238E27FC236}">
                  <a16:creationId xmlns:a16="http://schemas.microsoft.com/office/drawing/2014/main" id="{B5ACFB3C-3339-86FC-2E37-53064915D9AF}"/>
                </a:ext>
              </a:extLst>
            </p:cNvPr>
            <p:cNvSpPr txBox="1"/>
            <p:nvPr/>
          </p:nvSpPr>
          <p:spPr>
            <a:xfrm>
              <a:off x="5756191" y="4209423"/>
              <a:ext cx="731600" cy="246221"/>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Platform</a:t>
              </a:r>
              <a:b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b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Orchestrator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3" name="Google Shape;293;p11">
              <a:extLst>
                <a:ext uri="{FF2B5EF4-FFF2-40B4-BE49-F238E27FC236}">
                  <a16:creationId xmlns:a16="http://schemas.microsoft.com/office/drawing/2014/main" id="{EC243C18-1937-C26F-4011-A1F221556D80}"/>
                </a:ext>
              </a:extLst>
            </p:cNvPr>
            <p:cNvSpPr txBox="1"/>
            <p:nvPr/>
          </p:nvSpPr>
          <p:spPr>
            <a:xfrm>
              <a:off x="5365971" y="5261274"/>
              <a:ext cx="793271"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Monitor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4" name="Google Shape;294;p11">
              <a:extLst>
                <a:ext uri="{FF2B5EF4-FFF2-40B4-BE49-F238E27FC236}">
                  <a16:creationId xmlns:a16="http://schemas.microsoft.com/office/drawing/2014/main" id="{16A4852C-619B-0355-0CFE-8606639C9941}"/>
                </a:ext>
              </a:extLst>
            </p:cNvPr>
            <p:cNvSpPr txBox="1"/>
            <p:nvPr/>
          </p:nvSpPr>
          <p:spPr>
            <a:xfrm>
              <a:off x="5365971" y="6065823"/>
              <a:ext cx="1428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Key Vault</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5" name="Google Shape;295;p11">
              <a:extLst>
                <a:ext uri="{FF2B5EF4-FFF2-40B4-BE49-F238E27FC236}">
                  <a16:creationId xmlns:a16="http://schemas.microsoft.com/office/drawing/2014/main" id="{A8599E86-B89C-34BC-A4CD-7843A169DCD3}"/>
                </a:ext>
              </a:extLst>
            </p:cNvPr>
            <p:cNvSpPr txBox="1"/>
            <p:nvPr/>
          </p:nvSpPr>
          <p:spPr>
            <a:xfrm>
              <a:off x="9790376" y="3564598"/>
              <a:ext cx="11412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Kubernetes Service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6" name="Google Shape;296;p11">
              <a:extLst>
                <a:ext uri="{FF2B5EF4-FFF2-40B4-BE49-F238E27FC236}">
                  <a16:creationId xmlns:a16="http://schemas.microsoft.com/office/drawing/2014/main" id="{56F63F2C-1FFC-3900-1488-5864CEC5B571}"/>
                </a:ext>
              </a:extLst>
            </p:cNvPr>
            <p:cNvSpPr txBox="1"/>
            <p:nvPr/>
          </p:nvSpPr>
          <p:spPr>
            <a:xfrm>
              <a:off x="10143433" y="4450123"/>
              <a:ext cx="8572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SQL</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7" name="Google Shape;297;p11">
              <a:extLst>
                <a:ext uri="{FF2B5EF4-FFF2-40B4-BE49-F238E27FC236}">
                  <a16:creationId xmlns:a16="http://schemas.microsoft.com/office/drawing/2014/main" id="{1941757D-3A95-33C3-397C-4FC215D0C7A3}"/>
                </a:ext>
              </a:extLst>
            </p:cNvPr>
            <p:cNvSpPr txBox="1"/>
            <p:nvPr/>
          </p:nvSpPr>
          <p:spPr>
            <a:xfrm>
              <a:off x="10143427" y="5249514"/>
              <a:ext cx="1362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DNS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8" name="Google Shape;298;p11">
              <a:extLst>
                <a:ext uri="{FF2B5EF4-FFF2-40B4-BE49-F238E27FC236}">
                  <a16:creationId xmlns:a16="http://schemas.microsoft.com/office/drawing/2014/main" id="{C6D81039-1831-803A-9A64-B04348D5FB9C}"/>
                </a:ext>
              </a:extLst>
            </p:cNvPr>
            <p:cNvSpPr txBox="1"/>
            <p:nvPr/>
          </p:nvSpPr>
          <p:spPr>
            <a:xfrm>
              <a:off x="10143427" y="6079641"/>
              <a:ext cx="1362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Service Bus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59" name="Google Shape;301;p11">
              <a:extLst>
                <a:ext uri="{FF2B5EF4-FFF2-40B4-BE49-F238E27FC236}">
                  <a16:creationId xmlns:a16="http://schemas.microsoft.com/office/drawing/2014/main" id="{2C9B4B6A-B828-1A8A-F99B-4B1C91E7B254}"/>
                </a:ext>
              </a:extLst>
            </p:cNvPr>
            <p:cNvPicPr preferRelativeResize="0"/>
            <p:nvPr/>
          </p:nvPicPr>
          <p:blipFill>
            <a:blip r:embed="rId6">
              <a:alphaModFix/>
            </a:blip>
            <a:stretch>
              <a:fillRect/>
            </a:stretch>
          </p:blipFill>
          <p:spPr>
            <a:xfrm>
              <a:off x="4886763" y="5136813"/>
              <a:ext cx="372124" cy="372132"/>
            </a:xfrm>
            <a:prstGeom prst="rect">
              <a:avLst/>
            </a:prstGeom>
            <a:noFill/>
            <a:ln>
              <a:noFill/>
            </a:ln>
          </p:spPr>
        </p:pic>
        <p:pic>
          <p:nvPicPr>
            <p:cNvPr id="60" name="Google Shape;302;p11">
              <a:extLst>
                <a:ext uri="{FF2B5EF4-FFF2-40B4-BE49-F238E27FC236}">
                  <a16:creationId xmlns:a16="http://schemas.microsoft.com/office/drawing/2014/main" id="{7ACD839A-A7E3-5CA4-1E9A-BCE2483D8B88}"/>
                </a:ext>
              </a:extLst>
            </p:cNvPr>
            <p:cNvPicPr preferRelativeResize="0"/>
            <p:nvPr/>
          </p:nvPicPr>
          <p:blipFill>
            <a:blip r:embed="rId7">
              <a:alphaModFix/>
            </a:blip>
            <a:stretch>
              <a:fillRect/>
            </a:stretch>
          </p:blipFill>
          <p:spPr>
            <a:xfrm>
              <a:off x="9307922" y="3501725"/>
              <a:ext cx="372124" cy="372132"/>
            </a:xfrm>
            <a:prstGeom prst="rect">
              <a:avLst/>
            </a:prstGeom>
            <a:noFill/>
            <a:ln>
              <a:noFill/>
            </a:ln>
          </p:spPr>
        </p:pic>
        <p:pic>
          <p:nvPicPr>
            <p:cNvPr id="61" name="Google Shape;303;p11">
              <a:extLst>
                <a:ext uri="{FF2B5EF4-FFF2-40B4-BE49-F238E27FC236}">
                  <a16:creationId xmlns:a16="http://schemas.microsoft.com/office/drawing/2014/main" id="{9DFFDF76-1098-51F4-99B1-4D4DB1BD1D0D}"/>
                </a:ext>
              </a:extLst>
            </p:cNvPr>
            <p:cNvPicPr preferRelativeResize="0"/>
            <p:nvPr/>
          </p:nvPicPr>
          <p:blipFill>
            <a:blip r:embed="rId8">
              <a:alphaModFix/>
            </a:blip>
            <a:stretch>
              <a:fillRect/>
            </a:stretch>
          </p:blipFill>
          <p:spPr>
            <a:xfrm>
              <a:off x="9683714" y="5132146"/>
              <a:ext cx="372124" cy="372132"/>
            </a:xfrm>
            <a:prstGeom prst="rect">
              <a:avLst/>
            </a:prstGeom>
            <a:noFill/>
            <a:ln>
              <a:noFill/>
            </a:ln>
          </p:spPr>
        </p:pic>
        <p:pic>
          <p:nvPicPr>
            <p:cNvPr id="62" name="Google Shape;304;p11">
              <a:extLst>
                <a:ext uri="{FF2B5EF4-FFF2-40B4-BE49-F238E27FC236}">
                  <a16:creationId xmlns:a16="http://schemas.microsoft.com/office/drawing/2014/main" id="{FB7B25F1-DF6C-336D-D29A-162D5AC5A205}"/>
                </a:ext>
              </a:extLst>
            </p:cNvPr>
            <p:cNvPicPr preferRelativeResize="0"/>
            <p:nvPr/>
          </p:nvPicPr>
          <p:blipFill>
            <a:blip r:embed="rId9">
              <a:alphaModFix/>
            </a:blip>
            <a:stretch>
              <a:fillRect/>
            </a:stretch>
          </p:blipFill>
          <p:spPr>
            <a:xfrm>
              <a:off x="9684050" y="4310730"/>
              <a:ext cx="371449" cy="372132"/>
            </a:xfrm>
            <a:prstGeom prst="rect">
              <a:avLst/>
            </a:prstGeom>
            <a:noFill/>
            <a:ln>
              <a:noFill/>
            </a:ln>
          </p:spPr>
        </p:pic>
        <p:pic>
          <p:nvPicPr>
            <p:cNvPr id="63" name="Google Shape;305;p11">
              <a:extLst>
                <a:ext uri="{FF2B5EF4-FFF2-40B4-BE49-F238E27FC236}">
                  <a16:creationId xmlns:a16="http://schemas.microsoft.com/office/drawing/2014/main" id="{49445E58-8269-4FBD-F5A7-DE655FF44777}"/>
                </a:ext>
              </a:extLst>
            </p:cNvPr>
            <p:cNvPicPr preferRelativeResize="0"/>
            <p:nvPr/>
          </p:nvPicPr>
          <p:blipFill>
            <a:blip r:embed="rId10">
              <a:alphaModFix/>
            </a:blip>
            <a:stretch>
              <a:fillRect/>
            </a:stretch>
          </p:blipFill>
          <p:spPr>
            <a:xfrm>
              <a:off x="9684050" y="5953546"/>
              <a:ext cx="371449" cy="372132"/>
            </a:xfrm>
            <a:prstGeom prst="rect">
              <a:avLst/>
            </a:prstGeom>
            <a:noFill/>
            <a:ln>
              <a:noFill/>
            </a:ln>
          </p:spPr>
        </p:pic>
        <p:pic>
          <p:nvPicPr>
            <p:cNvPr id="64" name="Google Shape;306;p11">
              <a:extLst>
                <a:ext uri="{FF2B5EF4-FFF2-40B4-BE49-F238E27FC236}">
                  <a16:creationId xmlns:a16="http://schemas.microsoft.com/office/drawing/2014/main" id="{DAB3BB92-0077-CDCB-65C2-19B688BA76F2}"/>
                </a:ext>
              </a:extLst>
            </p:cNvPr>
            <p:cNvPicPr preferRelativeResize="0"/>
            <p:nvPr/>
          </p:nvPicPr>
          <p:blipFill>
            <a:blip r:embed="rId11">
              <a:alphaModFix/>
            </a:blip>
            <a:stretch>
              <a:fillRect/>
            </a:stretch>
          </p:blipFill>
          <p:spPr>
            <a:xfrm>
              <a:off x="4886425" y="5946630"/>
              <a:ext cx="372800" cy="372135"/>
            </a:xfrm>
            <a:prstGeom prst="rect">
              <a:avLst/>
            </a:prstGeom>
            <a:noFill/>
            <a:ln>
              <a:noFill/>
            </a:ln>
          </p:spPr>
        </p:pic>
        <p:pic>
          <p:nvPicPr>
            <p:cNvPr id="65" name="Google Shape;308;p11">
              <a:extLst>
                <a:ext uri="{FF2B5EF4-FFF2-40B4-BE49-F238E27FC236}">
                  <a16:creationId xmlns:a16="http://schemas.microsoft.com/office/drawing/2014/main" id="{61BAEB0D-92AD-E80D-3E9C-1CF9BB66B1FD}"/>
                </a:ext>
              </a:extLst>
            </p:cNvPr>
            <p:cNvPicPr preferRelativeResize="0"/>
            <p:nvPr/>
          </p:nvPicPr>
          <p:blipFill>
            <a:blip r:embed="rId12">
              <a:alphaModFix/>
            </a:blip>
            <a:stretch>
              <a:fillRect/>
            </a:stretch>
          </p:blipFill>
          <p:spPr>
            <a:xfrm>
              <a:off x="2458465" y="1559072"/>
              <a:ext cx="321819" cy="320448"/>
            </a:xfrm>
            <a:prstGeom prst="rect">
              <a:avLst/>
            </a:prstGeom>
            <a:noFill/>
            <a:ln>
              <a:noFill/>
            </a:ln>
          </p:spPr>
        </p:pic>
        <p:sp>
          <p:nvSpPr>
            <p:cNvPr id="66" name="Google Shape;309;p11">
              <a:extLst>
                <a:ext uri="{FF2B5EF4-FFF2-40B4-BE49-F238E27FC236}">
                  <a16:creationId xmlns:a16="http://schemas.microsoft.com/office/drawing/2014/main" id="{6315D8E4-8331-BEFA-DC8F-8A822A564960}"/>
                </a:ext>
              </a:extLst>
            </p:cNvPr>
            <p:cNvSpPr txBox="1"/>
            <p:nvPr/>
          </p:nvSpPr>
          <p:spPr>
            <a:xfrm>
              <a:off x="2883624" y="1603562"/>
              <a:ext cx="8572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Visual Studio Code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67" name="Google Shape;314;p11">
              <a:extLst>
                <a:ext uri="{FF2B5EF4-FFF2-40B4-BE49-F238E27FC236}">
                  <a16:creationId xmlns:a16="http://schemas.microsoft.com/office/drawing/2014/main" id="{751E0EC8-1CE3-0F55-FD12-A8FF550413AA}"/>
                </a:ext>
              </a:extLst>
            </p:cNvPr>
            <p:cNvPicPr preferRelativeResize="0"/>
            <p:nvPr/>
          </p:nvPicPr>
          <p:blipFill rotWithShape="1">
            <a:blip r:embed="rId13">
              <a:alphaModFix/>
            </a:blip>
            <a:srcRect/>
            <a:stretch/>
          </p:blipFill>
          <p:spPr>
            <a:xfrm>
              <a:off x="7350978" y="1086108"/>
              <a:ext cx="305133" cy="305133"/>
            </a:xfrm>
            <a:prstGeom prst="rect">
              <a:avLst/>
            </a:prstGeom>
            <a:solidFill>
              <a:schemeClr val="tx1"/>
            </a:solidFill>
            <a:ln>
              <a:noFill/>
            </a:ln>
          </p:spPr>
        </p:pic>
        <p:sp>
          <p:nvSpPr>
            <p:cNvPr id="68" name="Google Shape;315;p11">
              <a:extLst>
                <a:ext uri="{FF2B5EF4-FFF2-40B4-BE49-F238E27FC236}">
                  <a16:creationId xmlns:a16="http://schemas.microsoft.com/office/drawing/2014/main" id="{59D8A6FB-7286-AADD-AC45-271361938FDD}"/>
                </a:ext>
              </a:extLst>
            </p:cNvPr>
            <p:cNvSpPr txBox="1"/>
            <p:nvPr/>
          </p:nvSpPr>
          <p:spPr>
            <a:xfrm>
              <a:off x="7744975" y="1167889"/>
              <a:ext cx="2075629"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Backstage</a:t>
              </a:r>
              <a:endParaRPr kumimoji="0" sz="800" b="1"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grpSp>
          <p:nvGrpSpPr>
            <p:cNvPr id="69" name="Group 68">
              <a:extLst>
                <a:ext uri="{FF2B5EF4-FFF2-40B4-BE49-F238E27FC236}">
                  <a16:creationId xmlns:a16="http://schemas.microsoft.com/office/drawing/2014/main" id="{6EED952F-8D3B-6E46-62FE-814E07D86E74}"/>
                </a:ext>
              </a:extLst>
            </p:cNvPr>
            <p:cNvGrpSpPr/>
            <p:nvPr/>
          </p:nvGrpSpPr>
          <p:grpSpPr>
            <a:xfrm>
              <a:off x="5438737" y="1819744"/>
              <a:ext cx="2789200" cy="694000"/>
              <a:chOff x="5961675" y="1344000"/>
              <a:chExt cx="2091900" cy="520500"/>
            </a:xfrm>
          </p:grpSpPr>
          <p:sp>
            <p:nvSpPr>
              <p:cNvPr id="101" name="Google Shape;247;p11">
                <a:extLst>
                  <a:ext uri="{FF2B5EF4-FFF2-40B4-BE49-F238E27FC236}">
                    <a16:creationId xmlns:a16="http://schemas.microsoft.com/office/drawing/2014/main" id="{5093910D-A05B-205C-57B4-6F31621FDCF4}"/>
                  </a:ext>
                </a:extLst>
              </p:cNvPr>
              <p:cNvSpPr/>
              <p:nvPr/>
            </p:nvSpPr>
            <p:spPr>
              <a:xfrm>
                <a:off x="5961675" y="1357800"/>
                <a:ext cx="2091900" cy="5067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02" name="Google Shape;249;p11">
                <a:extLst>
                  <a:ext uri="{FF2B5EF4-FFF2-40B4-BE49-F238E27FC236}">
                    <a16:creationId xmlns:a16="http://schemas.microsoft.com/office/drawing/2014/main" id="{B3985F85-9185-C8EB-24AF-608A51D60E8D}"/>
                  </a:ext>
                </a:extLst>
              </p:cNvPr>
              <p:cNvSpPr/>
              <p:nvPr/>
            </p:nvSpPr>
            <p:spPr>
              <a:xfrm>
                <a:off x="5961675" y="1344000"/>
                <a:ext cx="2091900" cy="1422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Platform Source Code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103" name="Google Shape;560;p14">
                <a:extLst>
                  <a:ext uri="{FF2B5EF4-FFF2-40B4-BE49-F238E27FC236}">
                    <a16:creationId xmlns:a16="http://schemas.microsoft.com/office/drawing/2014/main" id="{2A55C99C-D53F-254F-F7D1-354F7F1E59A5}"/>
                  </a:ext>
                </a:extLst>
              </p:cNvPr>
              <p:cNvPicPr preferRelativeResize="0"/>
              <p:nvPr/>
            </p:nvPicPr>
            <p:blipFill rotWithShape="1">
              <a:blip r:embed="rId14">
                <a:alphaModFix/>
              </a:blip>
              <a:srcRect/>
              <a:stretch/>
            </p:blipFill>
            <p:spPr>
              <a:xfrm>
                <a:off x="6012401" y="1616640"/>
                <a:ext cx="228850" cy="228850"/>
              </a:xfrm>
              <a:prstGeom prst="rect">
                <a:avLst/>
              </a:prstGeom>
              <a:noFill/>
              <a:ln>
                <a:noFill/>
              </a:ln>
            </p:spPr>
          </p:pic>
          <p:sp>
            <p:nvSpPr>
              <p:cNvPr id="104" name="Google Shape;561;p14">
                <a:extLst>
                  <a:ext uri="{FF2B5EF4-FFF2-40B4-BE49-F238E27FC236}">
                    <a16:creationId xmlns:a16="http://schemas.microsoft.com/office/drawing/2014/main" id="{908D21BF-C1E4-7809-6B52-69400941BAF7}"/>
                  </a:ext>
                </a:extLst>
              </p:cNvPr>
              <p:cNvSpPr txBox="1"/>
              <p:nvPr/>
            </p:nvSpPr>
            <p:spPr>
              <a:xfrm>
                <a:off x="6099700" y="1506440"/>
                <a:ext cx="551049" cy="92333"/>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Cloud Native IaC</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grpSp>
        <p:pic>
          <p:nvPicPr>
            <p:cNvPr id="70" name="Picture 12" descr="Argo CD Course | Training | DevOpsSchool">
              <a:extLst>
                <a:ext uri="{FF2B5EF4-FFF2-40B4-BE49-F238E27FC236}">
                  <a16:creationId xmlns:a16="http://schemas.microsoft.com/office/drawing/2014/main" id="{928D81E5-5C08-C675-E3F4-55CD13EB7FA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109" t="4971" r="50808"/>
            <a:stretch/>
          </p:blipFill>
          <p:spPr bwMode="auto">
            <a:xfrm>
              <a:off x="10886273" y="3435262"/>
              <a:ext cx="369484" cy="486663"/>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13E0ABF7-C0E4-0206-E55A-61688099E19D}"/>
                </a:ext>
              </a:extLst>
            </p:cNvPr>
            <p:cNvGrpSpPr/>
            <p:nvPr/>
          </p:nvGrpSpPr>
          <p:grpSpPr>
            <a:xfrm>
              <a:off x="8624000" y="1812553"/>
              <a:ext cx="2730459" cy="676100"/>
              <a:chOff x="3854400" y="1357425"/>
              <a:chExt cx="2047844" cy="507075"/>
            </a:xfrm>
          </p:grpSpPr>
          <p:sp>
            <p:nvSpPr>
              <p:cNvPr id="96" name="Google Shape;246;p11">
                <a:extLst>
                  <a:ext uri="{FF2B5EF4-FFF2-40B4-BE49-F238E27FC236}">
                    <a16:creationId xmlns:a16="http://schemas.microsoft.com/office/drawing/2014/main" id="{2FDEC519-DE51-0915-FFB0-CE3E6120CFE1}"/>
                  </a:ext>
                </a:extLst>
              </p:cNvPr>
              <p:cNvSpPr/>
              <p:nvPr/>
            </p:nvSpPr>
            <p:spPr>
              <a:xfrm>
                <a:off x="3854400" y="1357800"/>
                <a:ext cx="2012100" cy="5067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97" name="Google Shape;248;p11">
                <a:extLst>
                  <a:ext uri="{FF2B5EF4-FFF2-40B4-BE49-F238E27FC236}">
                    <a16:creationId xmlns:a16="http://schemas.microsoft.com/office/drawing/2014/main" id="{0DDAD292-7A44-15A1-D8CB-006FC2480FFD}"/>
                  </a:ext>
                </a:extLst>
              </p:cNvPr>
              <p:cNvSpPr/>
              <p:nvPr/>
            </p:nvSpPr>
            <p:spPr>
              <a:xfrm>
                <a:off x="3854400" y="1357425"/>
                <a:ext cx="2012100" cy="1422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Application Source Code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98" name="Google Shape;310;p11">
                <a:extLst>
                  <a:ext uri="{FF2B5EF4-FFF2-40B4-BE49-F238E27FC236}">
                    <a16:creationId xmlns:a16="http://schemas.microsoft.com/office/drawing/2014/main" id="{17B89070-16DF-3B9C-A695-43CEC56680D9}"/>
                  </a:ext>
                </a:extLst>
              </p:cNvPr>
              <p:cNvPicPr preferRelativeResize="0"/>
              <p:nvPr/>
            </p:nvPicPr>
            <p:blipFill rotWithShape="1">
              <a:blip r:embed="rId16">
                <a:alphaModFix/>
              </a:blip>
              <a:srcRect l="39" r="29"/>
              <a:stretch/>
            </p:blipFill>
            <p:spPr>
              <a:xfrm>
                <a:off x="4521431" y="1571104"/>
                <a:ext cx="250743" cy="250925"/>
              </a:xfrm>
              <a:prstGeom prst="rect">
                <a:avLst/>
              </a:prstGeom>
              <a:noFill/>
              <a:ln>
                <a:noFill/>
              </a:ln>
            </p:spPr>
          </p:pic>
          <p:sp>
            <p:nvSpPr>
              <p:cNvPr id="99" name="Google Shape;311;p11">
                <a:extLst>
                  <a:ext uri="{FF2B5EF4-FFF2-40B4-BE49-F238E27FC236}">
                    <a16:creationId xmlns:a16="http://schemas.microsoft.com/office/drawing/2014/main" id="{E665CF20-FB7B-CBC3-BAC7-B09D83393913}"/>
                  </a:ext>
                </a:extLst>
              </p:cNvPr>
              <p:cNvSpPr txBox="1"/>
              <p:nvPr/>
            </p:nvSpPr>
            <p:spPr>
              <a:xfrm>
                <a:off x="4805498" y="1604029"/>
                <a:ext cx="1096746" cy="184666"/>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Kubernetes YAML, Helm Charts, ArgoCD Applications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100" name="Picture 4" descr="Kubernetes">
                <a:extLst>
                  <a:ext uri="{FF2B5EF4-FFF2-40B4-BE49-F238E27FC236}">
                    <a16:creationId xmlns:a16="http://schemas.microsoft.com/office/drawing/2014/main" id="{78A32175-9006-1A51-3F31-BD5B2DBD5E6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31824" y="1556455"/>
                <a:ext cx="263992" cy="267559"/>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Picture 6" descr="external-secrets">
              <a:extLst>
                <a:ext uri="{FF2B5EF4-FFF2-40B4-BE49-F238E27FC236}">
                  <a16:creationId xmlns:a16="http://schemas.microsoft.com/office/drawing/2014/main" id="{A24F8F5F-1AFC-E7E6-150A-E0876868122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22737" y="5946630"/>
              <a:ext cx="372135" cy="372135"/>
            </a:xfrm>
            <a:prstGeom prst="rect">
              <a:avLst/>
            </a:prstGeom>
            <a:noFill/>
            <a:extLst>
              <a:ext uri="{909E8E84-426E-40DD-AFC4-6F175D3DCCD1}">
                <a14:hiddenFill xmlns:a14="http://schemas.microsoft.com/office/drawing/2010/main">
                  <a:solidFill>
                    <a:srgbClr val="FFFFFF"/>
                  </a:solidFill>
                </a14:hiddenFill>
              </a:ext>
            </a:extLst>
          </p:spPr>
        </p:pic>
        <p:sp>
          <p:nvSpPr>
            <p:cNvPr id="73" name="Google Shape;294;p11">
              <a:extLst>
                <a:ext uri="{FF2B5EF4-FFF2-40B4-BE49-F238E27FC236}">
                  <a16:creationId xmlns:a16="http://schemas.microsoft.com/office/drawing/2014/main" id="{14A5DB0B-1DBF-2DDE-C520-342A64AB9A96}"/>
                </a:ext>
              </a:extLst>
            </p:cNvPr>
            <p:cNvSpPr txBox="1"/>
            <p:nvPr/>
          </p:nvSpPr>
          <p:spPr>
            <a:xfrm>
              <a:off x="6833337" y="6009585"/>
              <a:ext cx="1428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External Secrets Operator</a:t>
              </a:r>
              <a:endParaRPr kumimoji="0" sz="800" b="1"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74" name="Picture 10">
              <a:extLst>
                <a:ext uri="{FF2B5EF4-FFF2-40B4-BE49-F238E27FC236}">
                  <a16:creationId xmlns:a16="http://schemas.microsoft.com/office/drawing/2014/main" id="{E6C25186-9BE2-C0E7-4371-E3AFE3F7278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59242" y="5101075"/>
              <a:ext cx="409860" cy="41808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Google Shape;271;p11">
              <a:extLst>
                <a:ext uri="{FF2B5EF4-FFF2-40B4-BE49-F238E27FC236}">
                  <a16:creationId xmlns:a16="http://schemas.microsoft.com/office/drawing/2014/main" id="{DF08325A-B619-5CF4-6250-CAE976EFA1B2}"/>
                </a:ext>
              </a:extLst>
            </p:cNvPr>
            <p:cNvCxnSpPr>
              <a:cxnSpLocks/>
              <a:stCxn id="96" idx="2"/>
              <a:endCxn id="27" idx="0"/>
            </p:cNvCxnSpPr>
            <p:nvPr/>
          </p:nvCxnSpPr>
          <p:spPr>
            <a:xfrm rot="5400000">
              <a:off x="7026302" y="26656"/>
              <a:ext cx="477103" cy="5401096"/>
            </a:xfrm>
            <a:prstGeom prst="bentConnector3">
              <a:avLst>
                <a:gd name="adj1" fmla="val 46007"/>
              </a:avLst>
            </a:prstGeom>
            <a:noFill/>
            <a:ln w="9525" cap="flat" cmpd="sng">
              <a:solidFill>
                <a:schemeClr val="tx1"/>
              </a:solidFill>
              <a:prstDash val="solid"/>
              <a:round/>
              <a:headEnd type="triangle" w="med" len="med"/>
              <a:tailEnd type="triangle" w="med" len="med"/>
            </a:ln>
          </p:spPr>
        </p:cxnSp>
        <p:cxnSp>
          <p:nvCxnSpPr>
            <p:cNvPr id="76" name="Google Shape;272;p11">
              <a:extLst>
                <a:ext uri="{FF2B5EF4-FFF2-40B4-BE49-F238E27FC236}">
                  <a16:creationId xmlns:a16="http://schemas.microsoft.com/office/drawing/2014/main" id="{9589E3D7-CB0F-35D2-D4C0-883BA7BF4B35}"/>
                </a:ext>
              </a:extLst>
            </p:cNvPr>
            <p:cNvCxnSpPr>
              <a:cxnSpLocks/>
            </p:cNvCxnSpPr>
            <p:nvPr/>
          </p:nvCxnSpPr>
          <p:spPr>
            <a:xfrm rot="5400000">
              <a:off x="10588626" y="2958239"/>
              <a:ext cx="938863" cy="4"/>
            </a:xfrm>
            <a:prstGeom prst="bentConnector3">
              <a:avLst>
                <a:gd name="adj1" fmla="val 50000"/>
              </a:avLst>
            </a:prstGeom>
            <a:noFill/>
            <a:ln w="9525" cap="flat" cmpd="sng">
              <a:solidFill>
                <a:schemeClr val="tx1"/>
              </a:solidFill>
              <a:prstDash val="solid"/>
              <a:round/>
              <a:headEnd type="triangle" w="med" len="med"/>
              <a:tailEnd type="triangle" w="med" len="med"/>
            </a:ln>
          </p:spPr>
        </p:cxnSp>
        <p:pic>
          <p:nvPicPr>
            <p:cNvPr id="77" name="Google Shape;644;p15">
              <a:extLst>
                <a:ext uri="{FF2B5EF4-FFF2-40B4-BE49-F238E27FC236}">
                  <a16:creationId xmlns:a16="http://schemas.microsoft.com/office/drawing/2014/main" id="{B1B1FF20-0877-B6E3-53E4-C7A489EC9E0F}"/>
                </a:ext>
              </a:extLst>
            </p:cNvPr>
            <p:cNvPicPr preferRelativeResize="0"/>
            <p:nvPr/>
          </p:nvPicPr>
          <p:blipFill rotWithShape="1">
            <a:blip r:embed="rId20">
              <a:alphaModFix/>
            </a:blip>
            <a:srcRect/>
            <a:stretch/>
          </p:blipFill>
          <p:spPr>
            <a:xfrm>
              <a:off x="6892090" y="5139962"/>
              <a:ext cx="305133" cy="305133"/>
            </a:xfrm>
            <a:prstGeom prst="rect">
              <a:avLst/>
            </a:prstGeom>
            <a:noFill/>
            <a:ln>
              <a:noFill/>
            </a:ln>
          </p:spPr>
        </p:pic>
        <p:sp>
          <p:nvSpPr>
            <p:cNvPr id="78" name="Google Shape;645;p15">
              <a:extLst>
                <a:ext uri="{FF2B5EF4-FFF2-40B4-BE49-F238E27FC236}">
                  <a16:creationId xmlns:a16="http://schemas.microsoft.com/office/drawing/2014/main" id="{A81FF019-B144-C2DC-A368-12991EB274CA}"/>
                </a:ext>
              </a:extLst>
            </p:cNvPr>
            <p:cNvSpPr txBox="1"/>
            <p:nvPr/>
          </p:nvSpPr>
          <p:spPr>
            <a:xfrm>
              <a:off x="7286087" y="5221742"/>
              <a:ext cx="10380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Prometheus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79" name="Picture 8">
              <a:extLst>
                <a:ext uri="{FF2B5EF4-FFF2-40B4-BE49-F238E27FC236}">
                  <a16:creationId xmlns:a16="http://schemas.microsoft.com/office/drawing/2014/main" id="{C4127535-89D7-1528-C822-0B5AA61E4867}"/>
                </a:ext>
              </a:extLst>
            </p:cNvPr>
            <p:cNvPicPr>
              <a:picLocks noChangeAspect="1" noChangeArrowheads="1"/>
            </p:cNvPicPr>
            <p:nvPr/>
          </p:nvPicPr>
          <p:blipFill>
            <a:blip r:embed="rId21"/>
            <a:srcRect/>
            <a:stretch/>
          </p:blipFill>
          <p:spPr bwMode="auto">
            <a:xfrm>
              <a:off x="7817832" y="2169780"/>
              <a:ext cx="245293" cy="276630"/>
            </a:xfrm>
            <a:prstGeom prst="rect">
              <a:avLst/>
            </a:prstGeom>
            <a:noFill/>
            <a:extLst>
              <a:ext uri="{909E8E84-426E-40DD-AFC4-6F175D3DCCD1}">
                <a14:hiddenFill xmlns:a14="http://schemas.microsoft.com/office/drawing/2010/main">
                  <a:solidFill>
                    <a:srgbClr val="FFFFFF"/>
                  </a:solidFill>
                </a14:hiddenFill>
              </a:ext>
            </a:extLst>
          </p:spPr>
        </p:pic>
        <p:sp>
          <p:nvSpPr>
            <p:cNvPr id="80" name="Google Shape;291;p11">
              <a:extLst>
                <a:ext uri="{FF2B5EF4-FFF2-40B4-BE49-F238E27FC236}">
                  <a16:creationId xmlns:a16="http://schemas.microsoft.com/office/drawing/2014/main" id="{7FC36D76-C9B2-6B93-92C2-48AB9DA29D89}"/>
                </a:ext>
              </a:extLst>
            </p:cNvPr>
            <p:cNvSpPr txBox="1"/>
            <p:nvPr/>
          </p:nvSpPr>
          <p:spPr>
            <a:xfrm>
              <a:off x="6296078" y="3439833"/>
              <a:ext cx="731600" cy="861774"/>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AKS </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control plane cluster</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a:t>
              </a: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loud-native IaC</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GitOps</a:t>
              </a:r>
            </a:p>
          </p:txBody>
        </p:sp>
        <p:pic>
          <p:nvPicPr>
            <p:cNvPr id="81" name="Picture 80">
              <a:extLst>
                <a:ext uri="{FF2B5EF4-FFF2-40B4-BE49-F238E27FC236}">
                  <a16:creationId xmlns:a16="http://schemas.microsoft.com/office/drawing/2014/main" id="{4C20DDC5-C9F1-5263-B190-17D084485294}"/>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7245914" y="3568983"/>
              <a:ext cx="344668" cy="344668"/>
            </a:xfrm>
            <a:prstGeom prst="rect">
              <a:avLst/>
            </a:prstGeom>
          </p:spPr>
        </p:pic>
        <p:pic>
          <p:nvPicPr>
            <p:cNvPr id="82" name="Picture 4">
              <a:extLst>
                <a:ext uri="{FF2B5EF4-FFF2-40B4-BE49-F238E27FC236}">
                  <a16:creationId xmlns:a16="http://schemas.microsoft.com/office/drawing/2014/main" id="{D29BB4AB-5A64-5AF9-F8D7-661EB6DE22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08322" y="2154286"/>
              <a:ext cx="333466" cy="333466"/>
            </a:xfrm>
            <a:prstGeom prst="rect">
              <a:avLst/>
            </a:prstGeom>
            <a:noFill/>
            <a:extLst>
              <a:ext uri="{909E8E84-426E-40DD-AFC4-6F175D3DCCD1}">
                <a14:hiddenFill xmlns:a14="http://schemas.microsoft.com/office/drawing/2010/main">
                  <a:solidFill>
                    <a:srgbClr val="FFFFFF"/>
                  </a:solidFill>
                </a14:hiddenFill>
              </a:ext>
            </a:extLst>
          </p:spPr>
        </p:pic>
        <p:sp>
          <p:nvSpPr>
            <p:cNvPr id="83" name="Google Shape;561;p14">
              <a:extLst>
                <a:ext uri="{FF2B5EF4-FFF2-40B4-BE49-F238E27FC236}">
                  <a16:creationId xmlns:a16="http://schemas.microsoft.com/office/drawing/2014/main" id="{C904BEF4-E559-42D8-7277-BF1F356FF626}"/>
                </a:ext>
              </a:extLst>
            </p:cNvPr>
            <p:cNvSpPr txBox="1"/>
            <p:nvPr/>
          </p:nvSpPr>
          <p:spPr>
            <a:xfrm>
              <a:off x="7405582" y="2023026"/>
              <a:ext cx="734732"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IaC</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84" name="Google Shape;291;p11">
              <a:extLst>
                <a:ext uri="{FF2B5EF4-FFF2-40B4-BE49-F238E27FC236}">
                  <a16:creationId xmlns:a16="http://schemas.microsoft.com/office/drawing/2014/main" id="{0828A6C7-0512-B6BF-E651-F1F4D7F8D025}"/>
                </a:ext>
              </a:extLst>
            </p:cNvPr>
            <p:cNvSpPr txBox="1"/>
            <p:nvPr/>
          </p:nvSpPr>
          <p:spPr>
            <a:xfrm>
              <a:off x="7064127" y="3949830"/>
              <a:ext cx="731600" cy="123111"/>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85" name="Picture 4">
              <a:extLst>
                <a:ext uri="{FF2B5EF4-FFF2-40B4-BE49-F238E27FC236}">
                  <a16:creationId xmlns:a16="http://schemas.microsoft.com/office/drawing/2014/main" id="{0B9478F2-0564-BA98-0E08-D606901C0D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14680" y="2168866"/>
              <a:ext cx="247142" cy="31978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Wilfried Woivré &amp; Azure | Azure Bicep - Infrastructure as code, next step">
              <a:extLst>
                <a:ext uri="{FF2B5EF4-FFF2-40B4-BE49-F238E27FC236}">
                  <a16:creationId xmlns:a16="http://schemas.microsoft.com/office/drawing/2014/main" id="{C0B18A1C-A714-ACF3-B99D-608600E233E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04947" y="2177537"/>
              <a:ext cx="267010" cy="26701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Pulumi Icon Logo PNG Vector (SVG) Free Download">
              <a:extLst>
                <a:ext uri="{FF2B5EF4-FFF2-40B4-BE49-F238E27FC236}">
                  <a16:creationId xmlns:a16="http://schemas.microsoft.com/office/drawing/2014/main" id="{1A67A43E-2F51-D186-51F1-7FC6C2304D4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62951" y="2177857"/>
              <a:ext cx="248969" cy="262995"/>
            </a:xfrm>
            <a:prstGeom prst="rect">
              <a:avLst/>
            </a:prstGeom>
            <a:noFill/>
            <a:extLst>
              <a:ext uri="{909E8E84-426E-40DD-AFC4-6F175D3DCCD1}">
                <a14:hiddenFill xmlns:a14="http://schemas.microsoft.com/office/drawing/2010/main">
                  <a:solidFill>
                    <a:srgbClr val="FFFFFF"/>
                  </a:solidFill>
                </a14:hiddenFill>
              </a:ext>
            </a:extLst>
          </p:spPr>
        </p:pic>
        <p:sp>
          <p:nvSpPr>
            <p:cNvPr id="88" name="Oval 87">
              <a:extLst>
                <a:ext uri="{FF2B5EF4-FFF2-40B4-BE49-F238E27FC236}">
                  <a16:creationId xmlns:a16="http://schemas.microsoft.com/office/drawing/2014/main" id="{383A0A38-3379-8C67-F34D-B43741A6331A}"/>
                </a:ext>
              </a:extLst>
            </p:cNvPr>
            <p:cNvSpPr/>
            <p:nvPr/>
          </p:nvSpPr>
          <p:spPr>
            <a:xfrm>
              <a:off x="7634043" y="3720652"/>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1</a:t>
              </a:r>
            </a:p>
          </p:txBody>
        </p:sp>
        <p:sp>
          <p:nvSpPr>
            <p:cNvPr id="89" name="Oval 88">
              <a:extLst>
                <a:ext uri="{FF2B5EF4-FFF2-40B4-BE49-F238E27FC236}">
                  <a16:creationId xmlns:a16="http://schemas.microsoft.com/office/drawing/2014/main" id="{EAE05743-CED6-6E30-80E7-74E372A10B9E}"/>
                </a:ext>
              </a:extLst>
            </p:cNvPr>
            <p:cNvSpPr/>
            <p:nvPr/>
          </p:nvSpPr>
          <p:spPr>
            <a:xfrm>
              <a:off x="6042597" y="3712769"/>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3</a:t>
              </a:r>
            </a:p>
          </p:txBody>
        </p:sp>
        <p:sp>
          <p:nvSpPr>
            <p:cNvPr id="90" name="Oval 89">
              <a:extLst>
                <a:ext uri="{FF2B5EF4-FFF2-40B4-BE49-F238E27FC236}">
                  <a16:creationId xmlns:a16="http://schemas.microsoft.com/office/drawing/2014/main" id="{F6D45CC3-4D51-D4B2-FB86-C10F892C061D}"/>
                </a:ext>
              </a:extLst>
            </p:cNvPr>
            <p:cNvSpPr/>
            <p:nvPr/>
          </p:nvSpPr>
          <p:spPr>
            <a:xfrm>
              <a:off x="6475866" y="2385412"/>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4</a:t>
              </a:r>
            </a:p>
          </p:txBody>
        </p:sp>
        <p:sp>
          <p:nvSpPr>
            <p:cNvPr id="91" name="Oval 90">
              <a:extLst>
                <a:ext uri="{FF2B5EF4-FFF2-40B4-BE49-F238E27FC236}">
                  <a16:creationId xmlns:a16="http://schemas.microsoft.com/office/drawing/2014/main" id="{B3B65148-A398-FD36-C9F6-AB4E4B683FF7}"/>
                </a:ext>
              </a:extLst>
            </p:cNvPr>
            <p:cNvSpPr/>
            <p:nvPr/>
          </p:nvSpPr>
          <p:spPr>
            <a:xfrm>
              <a:off x="10906586" y="2775754"/>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2</a:t>
              </a:r>
            </a:p>
          </p:txBody>
        </p:sp>
        <p:cxnSp>
          <p:nvCxnSpPr>
            <p:cNvPr id="92" name="Straight Connector 91">
              <a:extLst>
                <a:ext uri="{FF2B5EF4-FFF2-40B4-BE49-F238E27FC236}">
                  <a16:creationId xmlns:a16="http://schemas.microsoft.com/office/drawing/2014/main" id="{383F4EA7-EF59-BCB4-E1B3-3F2E0D561C39}"/>
                </a:ext>
              </a:extLst>
            </p:cNvPr>
            <p:cNvCxnSpPr/>
            <p:nvPr/>
          </p:nvCxnSpPr>
          <p:spPr>
            <a:xfrm>
              <a:off x="7125319" y="3496881"/>
              <a:ext cx="0" cy="801309"/>
            </a:xfrm>
            <a:prstGeom prst="line">
              <a:avLst/>
            </a:prstGeom>
            <a:ln w="12700">
              <a:solidFill>
                <a:schemeClr val="tx1"/>
              </a:solidFill>
              <a:prstDash val="sysDot"/>
              <a:headEnd type="none" w="lg" len="med"/>
              <a:tailEnd type="none" w="lg" len="med"/>
            </a:ln>
          </p:spPr>
          <p:style>
            <a:lnRef idx="1">
              <a:schemeClr val="dk1"/>
            </a:lnRef>
            <a:fillRef idx="0">
              <a:schemeClr val="dk1"/>
            </a:fillRef>
            <a:effectRef idx="0">
              <a:schemeClr val="dk1"/>
            </a:effectRef>
            <a:fontRef idx="minor">
              <a:schemeClr val="tx1"/>
            </a:fontRef>
          </p:style>
        </p:cxnSp>
        <p:pic>
          <p:nvPicPr>
            <p:cNvPr id="93" name="Picture 92">
              <a:extLst>
                <a:ext uri="{FF2B5EF4-FFF2-40B4-BE49-F238E27FC236}">
                  <a16:creationId xmlns:a16="http://schemas.microsoft.com/office/drawing/2014/main" id="{8147C79A-D9C2-3822-A8AD-4C37488F3F67}"/>
                </a:ext>
              </a:extLst>
            </p:cNvPr>
            <p:cNvPicPr>
              <a:picLocks noChangeAspect="1"/>
            </p:cNvPicPr>
            <p:nvPr/>
          </p:nvPicPr>
          <p:blipFill>
            <a:blip r:embed="rId27"/>
            <a:stretch>
              <a:fillRect/>
            </a:stretch>
          </p:blipFill>
          <p:spPr>
            <a:xfrm>
              <a:off x="11207296" y="468039"/>
              <a:ext cx="597861" cy="207133"/>
            </a:xfrm>
            <a:prstGeom prst="rect">
              <a:avLst/>
            </a:prstGeom>
          </p:spPr>
        </p:pic>
        <p:pic>
          <p:nvPicPr>
            <p:cNvPr id="94" name="Picture 12" descr="Argo CD Course | Training | DevOpsSchool">
              <a:extLst>
                <a:ext uri="{FF2B5EF4-FFF2-40B4-BE49-F238E27FC236}">
                  <a16:creationId xmlns:a16="http://schemas.microsoft.com/office/drawing/2014/main" id="{B149D439-72D2-C471-C24F-9386BE5838B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109" t="4971" r="50808"/>
            <a:stretch/>
          </p:blipFill>
          <p:spPr bwMode="auto">
            <a:xfrm flipH="1">
              <a:off x="6853297" y="4098324"/>
              <a:ext cx="144660" cy="190538"/>
            </a:xfrm>
            <a:prstGeom prst="rect">
              <a:avLst/>
            </a:prstGeom>
            <a:noFill/>
            <a:extLst>
              <a:ext uri="{909E8E84-426E-40DD-AFC4-6F175D3DCCD1}">
                <a14:hiddenFill xmlns:a14="http://schemas.microsoft.com/office/drawing/2010/main">
                  <a:solidFill>
                    <a:srgbClr val="FFFFFF"/>
                  </a:solidFill>
                </a14:hiddenFill>
              </a:ext>
            </a:extLst>
          </p:spPr>
        </p:pic>
        <p:sp>
          <p:nvSpPr>
            <p:cNvPr id="95" name="Oval 94">
              <a:extLst>
                <a:ext uri="{FF2B5EF4-FFF2-40B4-BE49-F238E27FC236}">
                  <a16:creationId xmlns:a16="http://schemas.microsoft.com/office/drawing/2014/main" id="{1864798F-B763-C978-EADD-E13FBBE0CB91}"/>
                </a:ext>
              </a:extLst>
            </p:cNvPr>
            <p:cNvSpPr/>
            <p:nvPr/>
          </p:nvSpPr>
          <p:spPr>
            <a:xfrm>
              <a:off x="6942137" y="1073633"/>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5</a:t>
              </a:r>
            </a:p>
          </p:txBody>
        </p:sp>
      </p:grpSp>
    </p:spTree>
    <p:extLst>
      <p:ext uri="{BB962C8B-B14F-4D97-AF65-F5344CB8AC3E}">
        <p14:creationId xmlns:p14="http://schemas.microsoft.com/office/powerpoint/2010/main" val="3638156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2277449-AF06-D9FF-FE55-0FD2EF98971B}"/>
              </a:ext>
            </a:extLst>
          </p:cNvPr>
          <p:cNvSpPr>
            <a:spLocks noGrp="1"/>
          </p:cNvSpPr>
          <p:nvPr>
            <p:ph type="subTitle" idx="1"/>
          </p:nvPr>
        </p:nvSpPr>
        <p:spPr/>
        <p:txBody>
          <a:bodyPr>
            <a:normAutofit fontScale="85000" lnSpcReduction="10000"/>
          </a:bodyPr>
          <a:lstStyle/>
          <a:p>
            <a:r>
              <a:rPr lang="en-AU" dirty="0"/>
              <a:t>https://github.com/willvelida/cloud-native-platform-engineering-azure</a:t>
            </a:r>
          </a:p>
        </p:txBody>
      </p:sp>
      <p:sp>
        <p:nvSpPr>
          <p:cNvPr id="3" name="Title 2">
            <a:extLst>
              <a:ext uri="{FF2B5EF4-FFF2-40B4-BE49-F238E27FC236}">
                <a16:creationId xmlns:a16="http://schemas.microsoft.com/office/drawing/2014/main" id="{29E17B76-6C8D-0579-9AEE-E49D27DEE737}"/>
              </a:ext>
            </a:extLst>
          </p:cNvPr>
          <p:cNvSpPr>
            <a:spLocks noGrp="1"/>
          </p:cNvSpPr>
          <p:nvPr>
            <p:ph type="ctrTitle"/>
          </p:nvPr>
        </p:nvSpPr>
        <p:spPr/>
        <p:txBody>
          <a:bodyPr/>
          <a:lstStyle/>
          <a:p>
            <a:r>
              <a:rPr lang="en-AU" dirty="0"/>
              <a:t>DEMOS</a:t>
            </a:r>
          </a:p>
        </p:txBody>
      </p:sp>
    </p:spTree>
    <p:extLst>
      <p:ext uri="{BB962C8B-B14F-4D97-AF65-F5344CB8AC3E}">
        <p14:creationId xmlns:p14="http://schemas.microsoft.com/office/powerpoint/2010/main" val="1143142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9CE3F-CBAA-FEE2-C48F-5EFD7139741E}"/>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E4CA5D6F-2996-2453-9A3C-132738AFFE90}"/>
              </a:ext>
            </a:extLst>
          </p:cNvPr>
          <p:cNvSpPr>
            <a:spLocks noGrp="1"/>
          </p:cNvSpPr>
          <p:nvPr>
            <p:ph sz="half" idx="2"/>
          </p:nvPr>
        </p:nvSpPr>
        <p:spPr/>
        <p:txBody>
          <a:bodyPr>
            <a:normAutofit fontScale="77500" lnSpcReduction="20000"/>
          </a:bodyPr>
          <a:lstStyle/>
          <a:p>
            <a:r>
              <a:rPr lang="en-AU" dirty="0"/>
              <a:t>Self service: keep developers focused on delivering value quickly</a:t>
            </a:r>
          </a:p>
          <a:p>
            <a:r>
              <a:rPr lang="en-AU" dirty="0"/>
              <a:t>Secure, governed development, but with team-level flexibility.</a:t>
            </a:r>
          </a:p>
          <a:p>
            <a:r>
              <a:rPr lang="en-AU" dirty="0"/>
              <a:t>Rapid, secure project and team member onboarding/offboarding</a:t>
            </a:r>
          </a:p>
          <a:p>
            <a:r>
              <a:rPr lang="en-AU" dirty="0"/>
              <a:t>Simplified shared API, service discovery, adoption, publishing across teams.</a:t>
            </a:r>
          </a:p>
          <a:p>
            <a:r>
              <a:rPr lang="en-AU" dirty="0"/>
              <a:t>Improve collaboration while maintaining tool choice</a:t>
            </a:r>
          </a:p>
          <a:p>
            <a:r>
              <a:rPr lang="en-AU" dirty="0"/>
              <a:t>Costs optimized across various tools, vendors, and teams.</a:t>
            </a:r>
          </a:p>
        </p:txBody>
      </p:sp>
      <p:sp>
        <p:nvSpPr>
          <p:cNvPr id="14" name="Content Placeholder 13">
            <a:extLst>
              <a:ext uri="{FF2B5EF4-FFF2-40B4-BE49-F238E27FC236}">
                <a16:creationId xmlns:a16="http://schemas.microsoft.com/office/drawing/2014/main" id="{AC8EB16A-73BE-2B36-33E2-4DB8D8E65002}"/>
              </a:ext>
            </a:extLst>
          </p:cNvPr>
          <p:cNvSpPr>
            <a:spLocks noGrp="1"/>
          </p:cNvSpPr>
          <p:nvPr>
            <p:ph sz="quarter" idx="4"/>
          </p:nvPr>
        </p:nvSpPr>
        <p:spPr/>
        <p:txBody>
          <a:bodyPr>
            <a:normAutofit fontScale="77500" lnSpcReduction="20000"/>
          </a:bodyPr>
          <a:lstStyle/>
          <a:p>
            <a:r>
              <a:rPr lang="en-AU" dirty="0"/>
              <a:t>Engineering Platform managed as a product.</a:t>
            </a:r>
          </a:p>
          <a:p>
            <a:r>
              <a:rPr lang="en-AU" dirty="0"/>
              <a:t>Developers are the primary customer – automate away as much as possible</a:t>
            </a:r>
          </a:p>
          <a:p>
            <a:r>
              <a:rPr lang="en-AU" dirty="0"/>
              <a:t>Security, architecture, operations are key stakeholders, provide input.</a:t>
            </a:r>
          </a:p>
        </p:txBody>
      </p:sp>
      <p:sp>
        <p:nvSpPr>
          <p:cNvPr id="13" name="Text Placeholder 12">
            <a:extLst>
              <a:ext uri="{FF2B5EF4-FFF2-40B4-BE49-F238E27FC236}">
                <a16:creationId xmlns:a16="http://schemas.microsoft.com/office/drawing/2014/main" id="{05A2FDAE-A02C-2067-9D17-25478E5BB38D}"/>
              </a:ext>
            </a:extLst>
          </p:cNvPr>
          <p:cNvSpPr>
            <a:spLocks noGrp="1"/>
          </p:cNvSpPr>
          <p:nvPr>
            <p:ph type="body" sz="quarter" idx="3"/>
          </p:nvPr>
        </p:nvSpPr>
        <p:spPr/>
        <p:txBody>
          <a:bodyPr/>
          <a:lstStyle/>
          <a:p>
            <a:r>
              <a:rPr lang="en-AU" dirty="0">
                <a:solidFill>
                  <a:schemeClr val="accent5"/>
                </a:solidFill>
              </a:rPr>
              <a:t>CULTURE SHIFT TO PRODUCT MENTALITY</a:t>
            </a:r>
          </a:p>
        </p:txBody>
      </p:sp>
      <p:sp>
        <p:nvSpPr>
          <p:cNvPr id="11" name="Text Placeholder 10">
            <a:extLst>
              <a:ext uri="{FF2B5EF4-FFF2-40B4-BE49-F238E27FC236}">
                <a16:creationId xmlns:a16="http://schemas.microsoft.com/office/drawing/2014/main" id="{AF827441-06D6-4EEF-0A25-D0CADA788C7F}"/>
              </a:ext>
            </a:extLst>
          </p:cNvPr>
          <p:cNvSpPr>
            <a:spLocks noGrp="1"/>
          </p:cNvSpPr>
          <p:nvPr>
            <p:ph type="body" idx="1"/>
          </p:nvPr>
        </p:nvSpPr>
        <p:spPr/>
        <p:txBody>
          <a:bodyPr/>
          <a:lstStyle/>
          <a:p>
            <a:r>
              <a:rPr lang="en-AU" dirty="0">
                <a:solidFill>
                  <a:schemeClr val="accent2"/>
                </a:solidFill>
              </a:rPr>
              <a:t>SELF SERVICE WITH GUARDRAILS</a:t>
            </a:r>
          </a:p>
        </p:txBody>
      </p:sp>
      <p:sp>
        <p:nvSpPr>
          <p:cNvPr id="4" name="Title 3">
            <a:extLst>
              <a:ext uri="{FF2B5EF4-FFF2-40B4-BE49-F238E27FC236}">
                <a16:creationId xmlns:a16="http://schemas.microsoft.com/office/drawing/2014/main" id="{EB3F6B22-7415-87F0-F243-556F15798482}"/>
              </a:ext>
            </a:extLst>
          </p:cNvPr>
          <p:cNvSpPr>
            <a:spLocks noGrp="1"/>
          </p:cNvSpPr>
          <p:nvPr>
            <p:ph type="title"/>
          </p:nvPr>
        </p:nvSpPr>
        <p:spPr/>
        <p:txBody>
          <a:bodyPr>
            <a:noAutofit/>
          </a:bodyPr>
          <a:lstStyle/>
          <a:p>
            <a:r>
              <a:rPr lang="en-AU" sz="3200" dirty="0"/>
              <a:t>Recap of the common goals</a:t>
            </a:r>
          </a:p>
        </p:txBody>
      </p:sp>
    </p:spTree>
    <p:extLst>
      <p:ext uri="{BB962C8B-B14F-4D97-AF65-F5344CB8AC3E}">
        <p14:creationId xmlns:p14="http://schemas.microsoft.com/office/powerpoint/2010/main" val="2827960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E9F97-172B-209A-A6D1-F124744B9496}"/>
            </a:ext>
          </a:extLst>
        </p:cNvPr>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FDA3AD1-8A1A-3C26-CD88-D9B2FA2014CC}"/>
              </a:ext>
            </a:extLst>
          </p:cNvPr>
          <p:cNvGraphicFramePr>
            <a:graphicFrameLocks noGrp="1"/>
          </p:cNvGraphicFramePr>
          <p:nvPr>
            <p:ph sz="half" idx="1"/>
          </p:nvPr>
        </p:nvGraphicFramePr>
        <p:xfrm>
          <a:off x="1082185" y="2440568"/>
          <a:ext cx="4841505" cy="3801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BD8D95DD-6139-1E39-A897-F3ED44A79A6A}"/>
              </a:ext>
            </a:extLst>
          </p:cNvPr>
          <p:cNvSpPr>
            <a:spLocks noGrp="1"/>
          </p:cNvSpPr>
          <p:nvPr>
            <p:ph type="title"/>
          </p:nvPr>
        </p:nvSpPr>
        <p:spPr/>
        <p:txBody>
          <a:bodyPr/>
          <a:lstStyle/>
          <a:p>
            <a:r>
              <a:rPr lang="en-AU" dirty="0"/>
              <a:t>Platform Engineering motions</a:t>
            </a:r>
          </a:p>
        </p:txBody>
      </p:sp>
      <p:pic>
        <p:nvPicPr>
          <p:cNvPr id="7" name="Content Placeholder 12">
            <a:extLst>
              <a:ext uri="{FF2B5EF4-FFF2-40B4-BE49-F238E27FC236}">
                <a16:creationId xmlns:a16="http://schemas.microsoft.com/office/drawing/2014/main" id="{AAA1CF7D-DF36-7E0F-8889-09E672292FFB}"/>
              </a:ext>
              <a:ext uri="{C183D7F6-B498-43B3-948B-1728B52AA6E4}">
                <adec:decorative xmlns:adec="http://schemas.microsoft.com/office/drawing/2017/decorative" val="1"/>
              </a:ext>
            </a:extLst>
          </p:cNvPr>
          <p:cNvPicPr>
            <a:picLocks noGrp="1" noChangeAspect="1"/>
          </p:cNvPicPr>
          <p:nvPr>
            <p:ph sz="half" idx="2"/>
          </p:nvPr>
        </p:nvPicPr>
        <p:blipFill>
          <a:blip r:embed="rId7"/>
          <a:stretch>
            <a:fillRect/>
          </a:stretch>
        </p:blipFill>
        <p:spPr bwMode="auto">
          <a:xfrm>
            <a:off x="6172200" y="3070794"/>
            <a:ext cx="4805363" cy="254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963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51E340-EC2E-8082-FCAC-93859B26D67D}"/>
              </a:ext>
            </a:extLst>
          </p:cNvPr>
          <p:cNvSpPr>
            <a:spLocks noGrp="1"/>
          </p:cNvSpPr>
          <p:nvPr>
            <p:ph type="title"/>
          </p:nvPr>
        </p:nvSpPr>
        <p:spPr/>
        <p:txBody>
          <a:bodyPr/>
          <a:lstStyle/>
          <a:p>
            <a:r>
              <a:rPr lang="en-AU" dirty="0"/>
              <a:t>Thank you</a:t>
            </a:r>
          </a:p>
        </p:txBody>
      </p:sp>
      <p:pic>
        <p:nvPicPr>
          <p:cNvPr id="7" name="Picture 6">
            <a:extLst>
              <a:ext uri="{FF2B5EF4-FFF2-40B4-BE49-F238E27FC236}">
                <a16:creationId xmlns:a16="http://schemas.microsoft.com/office/drawing/2014/main" id="{56F525EB-57E6-0D75-E24C-766DA3D7FB7B}"/>
              </a:ext>
            </a:extLst>
          </p:cNvPr>
          <p:cNvPicPr>
            <a:picLocks noChangeAspect="1"/>
          </p:cNvPicPr>
          <p:nvPr/>
        </p:nvPicPr>
        <p:blipFill>
          <a:blip r:embed="rId2">
            <a:extLst>
              <a:ext uri="{28A0092B-C50C-407E-A947-70E740481C1C}">
                <a14:useLocalDpi xmlns:a14="http://schemas.microsoft.com/office/drawing/2010/main" val="0"/>
              </a:ext>
            </a:extLst>
          </a:blip>
          <a:srcRect l="11299" r="18799"/>
          <a:stretch/>
        </p:blipFill>
        <p:spPr>
          <a:xfrm>
            <a:off x="7107060" y="570128"/>
            <a:ext cx="3996804" cy="57177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DFE0ABED-3419-DE25-B0AD-398A6C680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477" y="2058842"/>
            <a:ext cx="4114286" cy="4114286"/>
          </a:xfrm>
          <a:prstGeom prst="rect">
            <a:avLst/>
          </a:prstGeom>
        </p:spPr>
      </p:pic>
    </p:spTree>
    <p:extLst>
      <p:ext uri="{BB962C8B-B14F-4D97-AF65-F5344CB8AC3E}">
        <p14:creationId xmlns:p14="http://schemas.microsoft.com/office/powerpoint/2010/main" val="353500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70211D2-B0EF-2F81-D90A-F069114C569B}"/>
              </a:ext>
            </a:extLst>
          </p:cNvPr>
          <p:cNvSpPr>
            <a:spLocks noGrp="1"/>
          </p:cNvSpPr>
          <p:nvPr>
            <p:ph type="subTitle" idx="1"/>
          </p:nvPr>
        </p:nvSpPr>
        <p:spPr/>
        <p:txBody>
          <a:bodyPr/>
          <a:lstStyle/>
          <a:p>
            <a:endParaRPr lang="en-AU"/>
          </a:p>
        </p:txBody>
      </p:sp>
      <p:sp>
        <p:nvSpPr>
          <p:cNvPr id="5" name="Title 4">
            <a:extLst>
              <a:ext uri="{FF2B5EF4-FFF2-40B4-BE49-F238E27FC236}">
                <a16:creationId xmlns:a16="http://schemas.microsoft.com/office/drawing/2014/main" id="{E0473550-8964-7417-C58E-114919192F9C}"/>
              </a:ext>
            </a:extLst>
          </p:cNvPr>
          <p:cNvSpPr>
            <a:spLocks noGrp="1"/>
          </p:cNvSpPr>
          <p:nvPr>
            <p:ph type="ctrTitle"/>
          </p:nvPr>
        </p:nvSpPr>
        <p:spPr/>
        <p:txBody>
          <a:bodyPr/>
          <a:lstStyle/>
          <a:p>
            <a:r>
              <a:rPr lang="en-AU" dirty="0"/>
              <a:t>Current Challenges</a:t>
            </a:r>
          </a:p>
        </p:txBody>
      </p:sp>
    </p:spTree>
    <p:extLst>
      <p:ext uri="{BB962C8B-B14F-4D97-AF65-F5344CB8AC3E}">
        <p14:creationId xmlns:p14="http://schemas.microsoft.com/office/powerpoint/2010/main" val="826658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FED2A7-EE53-A311-D295-EDEE44927103}"/>
              </a:ext>
            </a:extLst>
          </p:cNvPr>
          <p:cNvSpPr>
            <a:spLocks noGrp="1"/>
          </p:cNvSpPr>
          <p:nvPr>
            <p:ph type="title"/>
          </p:nvPr>
        </p:nvSpPr>
        <p:spPr/>
        <p:txBody>
          <a:bodyPr/>
          <a:lstStyle/>
          <a:p>
            <a:r>
              <a:rPr lang="en-AU" dirty="0"/>
              <a:t>Challenges with cloud operations</a:t>
            </a:r>
          </a:p>
        </p:txBody>
      </p:sp>
      <p:sp>
        <p:nvSpPr>
          <p:cNvPr id="76" name="Rectangle: Rounded Corners 47">
            <a:extLst>
              <a:ext uri="{FF2B5EF4-FFF2-40B4-BE49-F238E27FC236}">
                <a16:creationId xmlns:a16="http://schemas.microsoft.com/office/drawing/2014/main" id="{A7B568B8-03A4-EB40-D74F-6A9089A596B3}"/>
              </a:ext>
              <a:ext uri="{C183D7F6-B498-43B3-948B-1728B52AA6E4}">
                <adec:decorative xmlns:adec="http://schemas.microsoft.com/office/drawing/2017/decorative" val="1"/>
              </a:ext>
            </a:extLst>
          </p:cNvPr>
          <p:cNvSpPr/>
          <p:nvPr/>
        </p:nvSpPr>
        <p:spPr bwMode="auto">
          <a:xfrm>
            <a:off x="584187" y="1330961"/>
            <a:ext cx="11080230" cy="3423920"/>
          </a:xfrm>
          <a:prstGeom prst="roundRect">
            <a:avLst>
              <a:gd name="adj" fmla="val 4646"/>
            </a:avLst>
          </a:prstGeom>
          <a:solidFill>
            <a:schemeClr val="bg1"/>
          </a:solidFill>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77" name="TextBox 76">
            <a:extLst>
              <a:ext uri="{FF2B5EF4-FFF2-40B4-BE49-F238E27FC236}">
                <a16:creationId xmlns:a16="http://schemas.microsoft.com/office/drawing/2014/main" id="{5A30E645-C015-E911-A3F2-6D3A89ACF72E}"/>
              </a:ext>
            </a:extLst>
          </p:cNvPr>
          <p:cNvSpPr txBox="1"/>
          <p:nvPr/>
        </p:nvSpPr>
        <p:spPr>
          <a:xfrm>
            <a:off x="1538522" y="1603755"/>
            <a:ext cx="2880000" cy="995065"/>
          </a:xfrm>
          <a:prstGeom prst="roundRect">
            <a:avLst>
              <a:gd name="adj" fmla="val 14381"/>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Segoe UI"/>
                <a:ea typeface="Segoe UI" pitchFamily="34" charset="0"/>
                <a:cs typeface="Segoe UI Light" panose="020B0502040204020203" pitchFamily="34" charset="0"/>
              </a:rPr>
              <a:t>Read this document on our common app foundations and shared app services. BTW – We’re introducing more in a few weeks.</a:t>
            </a:r>
          </a:p>
        </p:txBody>
      </p:sp>
      <p:sp>
        <p:nvSpPr>
          <p:cNvPr id="78" name="TextBox 77">
            <a:extLst>
              <a:ext uri="{FF2B5EF4-FFF2-40B4-BE49-F238E27FC236}">
                <a16:creationId xmlns:a16="http://schemas.microsoft.com/office/drawing/2014/main" id="{5C0B900E-1E00-C656-C5E4-09FB844CDAD7}"/>
              </a:ext>
            </a:extLst>
          </p:cNvPr>
          <p:cNvSpPr txBox="1"/>
          <p:nvPr/>
        </p:nvSpPr>
        <p:spPr>
          <a:xfrm>
            <a:off x="845689" y="2748157"/>
            <a:ext cx="2880000" cy="712800"/>
          </a:xfrm>
          <a:prstGeom prst="roundRect">
            <a:avLst>
              <a:gd name="adj" fmla="val 21134"/>
            </a:avLst>
          </a:prstGeom>
          <a:ln w="12700" cap="rnd">
            <a:gradFill flip="none" rotWithShape="1">
              <a:gsLst>
                <a:gs pos="0">
                  <a:srgbClr val="0078D4"/>
                </a:gs>
                <a:gs pos="79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t>We have weekly security office hours. </a:t>
            </a:r>
            <a:b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br>
            <a: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t>We can discuss your needs there.</a:t>
            </a:r>
          </a:p>
        </p:txBody>
      </p:sp>
      <p:cxnSp>
        <p:nvCxnSpPr>
          <p:cNvPr id="79" name="Straight Connector 78">
            <a:extLst>
              <a:ext uri="{FF2B5EF4-FFF2-40B4-BE49-F238E27FC236}">
                <a16:creationId xmlns:a16="http://schemas.microsoft.com/office/drawing/2014/main" id="{28DE7142-F674-D71D-B471-DE11BC9A8F33}"/>
              </a:ext>
              <a:ext uri="{C183D7F6-B498-43B3-948B-1728B52AA6E4}">
                <adec:decorative xmlns:adec="http://schemas.microsoft.com/office/drawing/2017/decorative" val="1"/>
              </a:ext>
            </a:extLst>
          </p:cNvPr>
          <p:cNvCxnSpPr/>
          <p:nvPr/>
        </p:nvCxnSpPr>
        <p:spPr>
          <a:xfrm>
            <a:off x="3529090" y="3460957"/>
            <a:ext cx="0" cy="721408"/>
          </a:xfrm>
          <a:prstGeom prst="line">
            <a:avLst/>
          </a:prstGeom>
          <a:ln w="12700" cap="rnd">
            <a:solidFill>
              <a:srgbClr val="0078D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6C38EA7-CF6F-F2E6-A419-93016955F202}"/>
              </a:ext>
            </a:extLst>
          </p:cNvPr>
          <p:cNvSpPr txBox="1"/>
          <p:nvPr/>
        </p:nvSpPr>
        <p:spPr>
          <a:xfrm>
            <a:off x="3057018" y="4241443"/>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Security</a:t>
            </a:r>
          </a:p>
        </p:txBody>
      </p:sp>
      <p:grpSp>
        <p:nvGrpSpPr>
          <p:cNvPr id="81" name="Group 80">
            <a:extLst>
              <a:ext uri="{FF2B5EF4-FFF2-40B4-BE49-F238E27FC236}">
                <a16:creationId xmlns:a16="http://schemas.microsoft.com/office/drawing/2014/main" id="{A5444939-BE52-AE3E-C469-2F31178DBAA5}"/>
              </a:ext>
              <a:ext uri="{C183D7F6-B498-43B3-948B-1728B52AA6E4}">
                <adec:decorative xmlns:adec="http://schemas.microsoft.com/office/drawing/2017/decorative" val="1"/>
              </a:ext>
            </a:extLst>
          </p:cNvPr>
          <p:cNvGrpSpPr/>
          <p:nvPr/>
        </p:nvGrpSpPr>
        <p:grpSpPr>
          <a:xfrm>
            <a:off x="4418522" y="2101288"/>
            <a:ext cx="191265" cy="999764"/>
            <a:chOff x="4418522" y="2101288"/>
            <a:chExt cx="191265" cy="999764"/>
          </a:xfrm>
        </p:grpSpPr>
        <p:cxnSp>
          <p:nvCxnSpPr>
            <p:cNvPr id="82" name="Straight Connector 81">
              <a:extLst>
                <a:ext uri="{FF2B5EF4-FFF2-40B4-BE49-F238E27FC236}">
                  <a16:creationId xmlns:a16="http://schemas.microsoft.com/office/drawing/2014/main" id="{8B5139B7-930E-7834-0428-5D9F0B364CA1}"/>
                </a:ext>
              </a:extLst>
            </p:cNvPr>
            <p:cNvCxnSpPr>
              <a:cxnSpLocks/>
              <a:stCxn id="77" idx="3"/>
            </p:cNvCxnSpPr>
            <p:nvPr/>
          </p:nvCxnSpPr>
          <p:spPr>
            <a:xfrm>
              <a:off x="4418522" y="2101288"/>
              <a:ext cx="191265" cy="0"/>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8CC58A-AE39-DBE3-4DB6-3781131EDF4E}"/>
                </a:ext>
              </a:extLst>
            </p:cNvPr>
            <p:cNvCxnSpPr>
              <a:cxnSpLocks/>
            </p:cNvCxnSpPr>
            <p:nvPr/>
          </p:nvCxnSpPr>
          <p:spPr>
            <a:xfrm flipV="1">
              <a:off x="4609787" y="2101288"/>
              <a:ext cx="0" cy="999764"/>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E3FBF890-457F-4CEE-DADC-D7F3030C7B64}"/>
              </a:ext>
            </a:extLst>
          </p:cNvPr>
          <p:cNvSpPr txBox="1"/>
          <p:nvPr/>
        </p:nvSpPr>
        <p:spPr>
          <a:xfrm>
            <a:off x="4045073" y="3169681"/>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Architecture</a:t>
            </a:r>
          </a:p>
        </p:txBody>
      </p:sp>
      <p:grpSp>
        <p:nvGrpSpPr>
          <p:cNvPr id="85" name="Group 84">
            <a:extLst>
              <a:ext uri="{FF2B5EF4-FFF2-40B4-BE49-F238E27FC236}">
                <a16:creationId xmlns:a16="http://schemas.microsoft.com/office/drawing/2014/main" id="{4C4C5115-511D-F3DF-BCE4-6B799C5860FC}"/>
              </a:ext>
              <a:ext uri="{C183D7F6-B498-43B3-948B-1728B52AA6E4}">
                <adec:decorative xmlns:adec="http://schemas.microsoft.com/office/drawing/2017/decorative" val="1"/>
              </a:ext>
            </a:extLst>
          </p:cNvPr>
          <p:cNvGrpSpPr/>
          <p:nvPr/>
        </p:nvGrpSpPr>
        <p:grpSpPr>
          <a:xfrm>
            <a:off x="3902212" y="2980993"/>
            <a:ext cx="4400637" cy="1658575"/>
            <a:chOff x="3926929" y="2980993"/>
            <a:chExt cx="4400637" cy="1658575"/>
          </a:xfrm>
        </p:grpSpPr>
        <p:sp>
          <p:nvSpPr>
            <p:cNvPr id="86" name="Freeform: Shape 24">
              <a:extLst>
                <a:ext uri="{FF2B5EF4-FFF2-40B4-BE49-F238E27FC236}">
                  <a16:creationId xmlns:a16="http://schemas.microsoft.com/office/drawing/2014/main" id="{E6D9E166-019B-EEC3-0D98-938C283A59FC}"/>
                </a:ext>
              </a:extLst>
            </p:cNvPr>
            <p:cNvSpPr/>
            <p:nvPr/>
          </p:nvSpPr>
          <p:spPr>
            <a:xfrm>
              <a:off x="4935527" y="3847184"/>
              <a:ext cx="2365147" cy="792384"/>
            </a:xfrm>
            <a:custGeom>
              <a:avLst/>
              <a:gdLst>
                <a:gd name="connsiteX0" fmla="*/ 0 w 2412573"/>
                <a:gd name="connsiteY0" fmla="*/ 808273 h 808273"/>
                <a:gd name="connsiteX1" fmla="*/ 1206287 w 2412573"/>
                <a:gd name="connsiteY1" fmla="*/ 0 h 808273"/>
                <a:gd name="connsiteX2" fmla="*/ 2412574 w 2412573"/>
                <a:gd name="connsiteY2" fmla="*/ 808273 h 808273"/>
                <a:gd name="connsiteX3" fmla="*/ 0 w 2412573"/>
                <a:gd name="connsiteY3" fmla="*/ 808273 h 808273"/>
              </a:gdLst>
              <a:ahLst/>
              <a:cxnLst>
                <a:cxn ang="0">
                  <a:pos x="connsiteX0" y="connsiteY0"/>
                </a:cxn>
                <a:cxn ang="0">
                  <a:pos x="connsiteX1" y="connsiteY1"/>
                </a:cxn>
                <a:cxn ang="0">
                  <a:pos x="connsiteX2" y="connsiteY2"/>
                </a:cxn>
                <a:cxn ang="0">
                  <a:pos x="connsiteX3" y="connsiteY3"/>
                </a:cxn>
              </a:cxnLst>
              <a:rect l="l" t="t" r="r" b="b"/>
              <a:pathLst>
                <a:path w="2412573" h="808273">
                  <a:moveTo>
                    <a:pt x="0" y="808273"/>
                  </a:moveTo>
                  <a:cubicBezTo>
                    <a:pt x="0" y="361274"/>
                    <a:pt x="538849" y="0"/>
                    <a:pt x="1206287" y="0"/>
                  </a:cubicBezTo>
                  <a:cubicBezTo>
                    <a:pt x="1870663" y="0"/>
                    <a:pt x="2412574" y="361274"/>
                    <a:pt x="2412574" y="808273"/>
                  </a:cubicBezTo>
                  <a:lnTo>
                    <a:pt x="0" y="808273"/>
                  </a:lnTo>
                  <a:close/>
                </a:path>
              </a:pathLst>
            </a:custGeom>
            <a:gradFill flip="none" rotWithShape="1">
              <a:gsLst>
                <a:gs pos="50000">
                  <a:srgbClr val="7861CE"/>
                </a:gs>
                <a:gs pos="0">
                  <a:srgbClr val="D2449C"/>
                </a:gs>
                <a:gs pos="100000">
                  <a:srgbClr val="0F82C0"/>
                </a:gs>
              </a:gsLst>
              <a:lin ang="108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nvGrpSpPr>
            <p:cNvPr id="87" name="Group 86">
              <a:extLst>
                <a:ext uri="{FF2B5EF4-FFF2-40B4-BE49-F238E27FC236}">
                  <a16:creationId xmlns:a16="http://schemas.microsoft.com/office/drawing/2014/main" id="{983839F2-65C5-781A-01F2-ABE7EA3706CA}"/>
                </a:ext>
              </a:extLst>
            </p:cNvPr>
            <p:cNvGrpSpPr/>
            <p:nvPr/>
          </p:nvGrpSpPr>
          <p:grpSpPr>
            <a:xfrm>
              <a:off x="4917518" y="3083846"/>
              <a:ext cx="720349" cy="1187773"/>
              <a:chOff x="4917518" y="3083846"/>
              <a:chExt cx="720349" cy="1187773"/>
            </a:xfrm>
            <a:gradFill>
              <a:gsLst>
                <a:gs pos="0">
                  <a:srgbClr val="2C6AD0"/>
                </a:gs>
                <a:gs pos="100000">
                  <a:srgbClr val="0F82C0"/>
                </a:gs>
              </a:gsLst>
              <a:lin ang="10800000" scaled="1"/>
            </a:gradFill>
          </p:grpSpPr>
          <p:sp>
            <p:nvSpPr>
              <p:cNvPr id="100" name="Freeform: Shape 23">
                <a:extLst>
                  <a:ext uri="{FF2B5EF4-FFF2-40B4-BE49-F238E27FC236}">
                    <a16:creationId xmlns:a16="http://schemas.microsoft.com/office/drawing/2014/main" id="{026D8CD0-1E55-CC0E-F43D-B0FEFCA4EDDA}"/>
                  </a:ext>
                </a:extLst>
              </p:cNvPr>
              <p:cNvSpPr/>
              <p:nvPr/>
            </p:nvSpPr>
            <p:spPr>
              <a:xfrm>
                <a:off x="5067591" y="3083846"/>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1" name="Freeform: Shape 25">
                <a:extLst>
                  <a:ext uri="{FF2B5EF4-FFF2-40B4-BE49-F238E27FC236}">
                    <a16:creationId xmlns:a16="http://schemas.microsoft.com/office/drawing/2014/main" id="{89490DB4-6897-0A60-36C5-8FA487024826}"/>
                  </a:ext>
                </a:extLst>
              </p:cNvPr>
              <p:cNvSpPr/>
              <p:nvPr/>
            </p:nvSpPr>
            <p:spPr>
              <a:xfrm>
                <a:off x="4917518" y="3582404"/>
                <a:ext cx="720349" cy="689215"/>
              </a:xfrm>
              <a:custGeom>
                <a:avLst/>
                <a:gdLst>
                  <a:gd name="connsiteX0" fmla="*/ 293918 w 734794"/>
                  <a:gd name="connsiteY0" fmla="*/ 412179 h 703035"/>
                  <a:gd name="connsiteX1" fmla="*/ 734794 w 734794"/>
                  <a:gd name="connsiteY1" fmla="*/ 216234 h 703035"/>
                  <a:gd name="connsiteX2" fmla="*/ 734794 w 734794"/>
                  <a:gd name="connsiteY2" fmla="*/ 182556 h 703035"/>
                  <a:gd name="connsiteX3" fmla="*/ 698054 w 734794"/>
                  <a:gd name="connsiteY3" fmla="*/ 93768 h 703035"/>
                  <a:gd name="connsiteX4" fmla="*/ 639883 w 734794"/>
                  <a:gd name="connsiteY4" fmla="*/ 60090 h 703035"/>
                  <a:gd name="connsiteX5" fmla="*/ 101034 w 734794"/>
                  <a:gd name="connsiteY5" fmla="*/ 57029 h 703035"/>
                  <a:gd name="connsiteX6" fmla="*/ 33678 w 734794"/>
                  <a:gd name="connsiteY6" fmla="*/ 93768 h 703035"/>
                  <a:gd name="connsiteX7" fmla="*/ 0 w 734794"/>
                  <a:gd name="connsiteY7" fmla="*/ 182556 h 703035"/>
                  <a:gd name="connsiteX8" fmla="*/ 0 w 734794"/>
                  <a:gd name="connsiteY8" fmla="*/ 703035 h 703035"/>
                  <a:gd name="connsiteX9" fmla="*/ 293918 w 734794"/>
                  <a:gd name="connsiteY9" fmla="*/ 412179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794" h="703035">
                    <a:moveTo>
                      <a:pt x="293918" y="412179"/>
                    </a:moveTo>
                    <a:cubicBezTo>
                      <a:pt x="422507" y="326453"/>
                      <a:pt x="572527" y="259097"/>
                      <a:pt x="734794" y="216234"/>
                    </a:cubicBezTo>
                    <a:lnTo>
                      <a:pt x="734794" y="182556"/>
                    </a:lnTo>
                    <a:cubicBezTo>
                      <a:pt x="734794" y="148878"/>
                      <a:pt x="719486" y="115200"/>
                      <a:pt x="698054" y="93768"/>
                    </a:cubicBezTo>
                    <a:cubicBezTo>
                      <a:pt x="688869" y="84584"/>
                      <a:pt x="667438" y="72337"/>
                      <a:pt x="639883" y="60090"/>
                    </a:cubicBezTo>
                    <a:cubicBezTo>
                      <a:pt x="471493" y="-19512"/>
                      <a:pt x="272486" y="-19512"/>
                      <a:pt x="101034" y="57029"/>
                    </a:cubicBezTo>
                    <a:cubicBezTo>
                      <a:pt x="70418" y="69275"/>
                      <a:pt x="45925" y="84584"/>
                      <a:pt x="33678" y="93768"/>
                    </a:cubicBezTo>
                    <a:cubicBezTo>
                      <a:pt x="15308" y="115200"/>
                      <a:pt x="0" y="148878"/>
                      <a:pt x="0" y="182556"/>
                    </a:cubicBezTo>
                    <a:lnTo>
                      <a:pt x="0" y="703035"/>
                    </a:lnTo>
                    <a:cubicBezTo>
                      <a:pt x="70418" y="595878"/>
                      <a:pt x="168390" y="494843"/>
                      <a:pt x="293918" y="412179"/>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88" name="Group 87">
              <a:extLst>
                <a:ext uri="{FF2B5EF4-FFF2-40B4-BE49-F238E27FC236}">
                  <a16:creationId xmlns:a16="http://schemas.microsoft.com/office/drawing/2014/main" id="{DBEC59FC-B3E8-B4BB-6C24-52C02F094BFF}"/>
                </a:ext>
              </a:extLst>
            </p:cNvPr>
            <p:cNvGrpSpPr/>
            <p:nvPr/>
          </p:nvGrpSpPr>
          <p:grpSpPr>
            <a:xfrm>
              <a:off x="5756426" y="2980993"/>
              <a:ext cx="723350" cy="783380"/>
              <a:chOff x="5756426" y="2980993"/>
              <a:chExt cx="723350" cy="783380"/>
            </a:xfrm>
            <a:gradFill>
              <a:gsLst>
                <a:gs pos="0">
                  <a:srgbClr val="9549C8"/>
                </a:gs>
                <a:gs pos="100000">
                  <a:srgbClr val="2C6AD0"/>
                </a:gs>
              </a:gsLst>
              <a:lin ang="10800000" scaled="1"/>
            </a:gradFill>
          </p:grpSpPr>
          <p:sp>
            <p:nvSpPr>
              <p:cNvPr id="98" name="Freeform: Shape 21">
                <a:extLst>
                  <a:ext uri="{FF2B5EF4-FFF2-40B4-BE49-F238E27FC236}">
                    <a16:creationId xmlns:a16="http://schemas.microsoft.com/office/drawing/2014/main" id="{AB2843D7-BDF6-8BD0-FD50-0AE9DD4BB046}"/>
                  </a:ext>
                </a:extLst>
              </p:cNvPr>
              <p:cNvSpPr/>
              <p:nvPr/>
            </p:nvSpPr>
            <p:spPr>
              <a:xfrm>
                <a:off x="5907999" y="2980993"/>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7973"/>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9" name="Freeform: Shape 26">
                <a:extLst>
                  <a:ext uri="{FF2B5EF4-FFF2-40B4-BE49-F238E27FC236}">
                    <a16:creationId xmlns:a16="http://schemas.microsoft.com/office/drawing/2014/main" id="{7DD1A1F9-AAC5-E0DD-E4E5-D1D1C7E36C1E}"/>
                  </a:ext>
                </a:extLst>
              </p:cNvPr>
              <p:cNvSpPr/>
              <p:nvPr/>
            </p:nvSpPr>
            <p:spPr>
              <a:xfrm>
                <a:off x="5756426" y="3462346"/>
                <a:ext cx="723350" cy="302027"/>
              </a:xfrm>
              <a:custGeom>
                <a:avLst/>
                <a:gdLst>
                  <a:gd name="connsiteX0" fmla="*/ 737856 w 737855"/>
                  <a:gd name="connsiteY0" fmla="*/ 308083 h 308083"/>
                  <a:gd name="connsiteX1" fmla="*/ 737856 w 737855"/>
                  <a:gd name="connsiteY1" fmla="*/ 182556 h 308083"/>
                  <a:gd name="connsiteX2" fmla="*/ 701116 w 737855"/>
                  <a:gd name="connsiteY2" fmla="*/ 93768 h 308083"/>
                  <a:gd name="connsiteX3" fmla="*/ 642945 w 737855"/>
                  <a:gd name="connsiteY3" fmla="*/ 60090 h 308083"/>
                  <a:gd name="connsiteX4" fmla="*/ 104096 w 737855"/>
                  <a:gd name="connsiteY4" fmla="*/ 57029 h 308083"/>
                  <a:gd name="connsiteX5" fmla="*/ 36740 w 737855"/>
                  <a:gd name="connsiteY5" fmla="*/ 93768 h 308083"/>
                  <a:gd name="connsiteX6" fmla="*/ 0 w 737855"/>
                  <a:gd name="connsiteY6" fmla="*/ 182556 h 308083"/>
                  <a:gd name="connsiteX7" fmla="*/ 0 w 737855"/>
                  <a:gd name="connsiteY7" fmla="*/ 308083 h 308083"/>
                  <a:gd name="connsiteX8" fmla="*/ 367397 w 737855"/>
                  <a:gd name="connsiteY8" fmla="*/ 271344 h 308083"/>
                  <a:gd name="connsiteX9" fmla="*/ 737856 w 737855"/>
                  <a:gd name="connsiteY9" fmla="*/ 308083 h 3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308083">
                    <a:moveTo>
                      <a:pt x="737856" y="308083"/>
                    </a:moveTo>
                    <a:lnTo>
                      <a:pt x="737856" y="182556"/>
                    </a:lnTo>
                    <a:cubicBezTo>
                      <a:pt x="737856" y="148878"/>
                      <a:pt x="722547" y="115200"/>
                      <a:pt x="701116" y="93768"/>
                    </a:cubicBezTo>
                    <a:cubicBezTo>
                      <a:pt x="691931" y="84584"/>
                      <a:pt x="670499" y="72337"/>
                      <a:pt x="642945" y="60090"/>
                    </a:cubicBezTo>
                    <a:cubicBezTo>
                      <a:pt x="474554" y="-19512"/>
                      <a:pt x="275548" y="-19512"/>
                      <a:pt x="104096" y="57029"/>
                    </a:cubicBezTo>
                    <a:cubicBezTo>
                      <a:pt x="73479" y="69275"/>
                      <a:pt x="48986" y="84584"/>
                      <a:pt x="36740" y="93768"/>
                    </a:cubicBezTo>
                    <a:cubicBezTo>
                      <a:pt x="12246" y="115200"/>
                      <a:pt x="0" y="148878"/>
                      <a:pt x="0" y="182556"/>
                    </a:cubicBezTo>
                    <a:lnTo>
                      <a:pt x="0" y="308083"/>
                    </a:lnTo>
                    <a:cubicBezTo>
                      <a:pt x="119404" y="283590"/>
                      <a:pt x="241870" y="271344"/>
                      <a:pt x="367397" y="271344"/>
                    </a:cubicBezTo>
                    <a:cubicBezTo>
                      <a:pt x="492924" y="271344"/>
                      <a:pt x="618452" y="286652"/>
                      <a:pt x="737856" y="308083"/>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89" name="Group 88">
              <a:extLst>
                <a:ext uri="{FF2B5EF4-FFF2-40B4-BE49-F238E27FC236}">
                  <a16:creationId xmlns:a16="http://schemas.microsoft.com/office/drawing/2014/main" id="{0A3127E9-97BB-C34A-5B48-B78DF27CF096}"/>
                </a:ext>
              </a:extLst>
            </p:cNvPr>
            <p:cNvGrpSpPr/>
            <p:nvPr/>
          </p:nvGrpSpPr>
          <p:grpSpPr>
            <a:xfrm>
              <a:off x="7413162" y="3668013"/>
              <a:ext cx="914404" cy="971554"/>
              <a:chOff x="7413162" y="3668013"/>
              <a:chExt cx="914404" cy="971554"/>
            </a:xfrm>
            <a:gradFill>
              <a:gsLst>
                <a:gs pos="0">
                  <a:srgbClr val="FF5C39"/>
                </a:gs>
                <a:gs pos="100000">
                  <a:srgbClr val="D64692"/>
                </a:gs>
              </a:gsLst>
              <a:lin ang="10800000" scaled="1"/>
            </a:gradFill>
          </p:grpSpPr>
          <p:sp>
            <p:nvSpPr>
              <p:cNvPr id="96" name="Freeform: Shape 38">
                <a:extLst>
                  <a:ext uri="{FF2B5EF4-FFF2-40B4-BE49-F238E27FC236}">
                    <a16:creationId xmlns:a16="http://schemas.microsoft.com/office/drawing/2014/main" id="{87A82743-7575-883F-2C74-2FCEF7BCDFEA}"/>
                  </a:ext>
                </a:extLst>
              </p:cNvPr>
              <p:cNvSpPr/>
              <p:nvPr/>
            </p:nvSpPr>
            <p:spPr>
              <a:xfrm>
                <a:off x="7641763"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7" name="Freeform: Shape 39">
                <a:extLst>
                  <a:ext uri="{FF2B5EF4-FFF2-40B4-BE49-F238E27FC236}">
                    <a16:creationId xmlns:a16="http://schemas.microsoft.com/office/drawing/2014/main" id="{C72B61EA-8297-368E-A24D-2681A1D19B76}"/>
                  </a:ext>
                </a:extLst>
              </p:cNvPr>
              <p:cNvSpPr/>
              <p:nvPr/>
            </p:nvSpPr>
            <p:spPr>
              <a:xfrm>
                <a:off x="7413162"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90" name="Group 89">
              <a:extLst>
                <a:ext uri="{FF2B5EF4-FFF2-40B4-BE49-F238E27FC236}">
                  <a16:creationId xmlns:a16="http://schemas.microsoft.com/office/drawing/2014/main" id="{B3502501-D1F0-866F-672F-5714826EF03A}"/>
                </a:ext>
              </a:extLst>
            </p:cNvPr>
            <p:cNvGrpSpPr/>
            <p:nvPr/>
          </p:nvGrpSpPr>
          <p:grpSpPr>
            <a:xfrm>
              <a:off x="3926929" y="3668013"/>
              <a:ext cx="914404" cy="971554"/>
              <a:chOff x="3926929" y="3668013"/>
              <a:chExt cx="914404" cy="971554"/>
            </a:xfrm>
            <a:gradFill>
              <a:gsLst>
                <a:gs pos="0">
                  <a:srgbClr val="0F82C0"/>
                </a:gs>
                <a:gs pos="100000">
                  <a:srgbClr val="399A92"/>
                </a:gs>
              </a:gsLst>
              <a:lin ang="10800000" scaled="1"/>
            </a:gradFill>
          </p:grpSpPr>
          <p:sp>
            <p:nvSpPr>
              <p:cNvPr id="94" name="Freeform: Shape 41">
                <a:extLst>
                  <a:ext uri="{FF2B5EF4-FFF2-40B4-BE49-F238E27FC236}">
                    <a16:creationId xmlns:a16="http://schemas.microsoft.com/office/drawing/2014/main" id="{C93A1D88-A3EE-3E00-9F74-BC501860F3D7}"/>
                  </a:ext>
                </a:extLst>
              </p:cNvPr>
              <p:cNvSpPr/>
              <p:nvPr/>
            </p:nvSpPr>
            <p:spPr>
              <a:xfrm>
                <a:off x="4155530"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5" name="Freeform: Shape 42">
                <a:extLst>
                  <a:ext uri="{FF2B5EF4-FFF2-40B4-BE49-F238E27FC236}">
                    <a16:creationId xmlns:a16="http://schemas.microsoft.com/office/drawing/2014/main" id="{9A1089CD-48E2-DE5E-A8EE-FC8662B4E50F}"/>
                  </a:ext>
                </a:extLst>
              </p:cNvPr>
              <p:cNvSpPr/>
              <p:nvPr/>
            </p:nvSpPr>
            <p:spPr>
              <a:xfrm>
                <a:off x="3926929"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91" name="Group 90">
              <a:extLst>
                <a:ext uri="{FF2B5EF4-FFF2-40B4-BE49-F238E27FC236}">
                  <a16:creationId xmlns:a16="http://schemas.microsoft.com/office/drawing/2014/main" id="{B081D656-9F2A-7CE1-9EFA-453FC6D93C60}"/>
                </a:ext>
              </a:extLst>
            </p:cNvPr>
            <p:cNvGrpSpPr/>
            <p:nvPr/>
          </p:nvGrpSpPr>
          <p:grpSpPr>
            <a:xfrm>
              <a:off x="6595333" y="3101052"/>
              <a:ext cx="723350" cy="1170567"/>
              <a:chOff x="6595333" y="3101052"/>
              <a:chExt cx="723350" cy="1170567"/>
            </a:xfrm>
            <a:gradFill>
              <a:gsLst>
                <a:gs pos="0">
                  <a:srgbClr val="D64692"/>
                </a:gs>
                <a:gs pos="100000">
                  <a:srgbClr val="9549C8"/>
                </a:gs>
              </a:gsLst>
              <a:lin ang="10800000" scaled="1"/>
            </a:gradFill>
          </p:grpSpPr>
          <p:sp>
            <p:nvSpPr>
              <p:cNvPr id="92" name="Freeform: Shape 22">
                <a:extLst>
                  <a:ext uri="{FF2B5EF4-FFF2-40B4-BE49-F238E27FC236}">
                    <a16:creationId xmlns:a16="http://schemas.microsoft.com/office/drawing/2014/main" id="{0E1E2662-5208-4B2D-C4CE-0DAB99CD572B}"/>
                  </a:ext>
                </a:extLst>
              </p:cNvPr>
              <p:cNvSpPr/>
              <p:nvPr/>
            </p:nvSpPr>
            <p:spPr>
              <a:xfrm>
                <a:off x="6748406" y="3101052"/>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3" name="Freeform: Shape 95">
                <a:extLst>
                  <a:ext uri="{FF2B5EF4-FFF2-40B4-BE49-F238E27FC236}">
                    <a16:creationId xmlns:a16="http://schemas.microsoft.com/office/drawing/2014/main" id="{447F1486-1644-31DF-1510-A181966F8236}"/>
                  </a:ext>
                </a:extLst>
              </p:cNvPr>
              <p:cNvSpPr/>
              <p:nvPr/>
            </p:nvSpPr>
            <p:spPr>
              <a:xfrm>
                <a:off x="6595333" y="3582404"/>
                <a:ext cx="723350" cy="689215"/>
              </a:xfrm>
              <a:custGeom>
                <a:avLst/>
                <a:gdLst>
                  <a:gd name="connsiteX0" fmla="*/ 737856 w 737855"/>
                  <a:gd name="connsiteY0" fmla="*/ 703035 h 703035"/>
                  <a:gd name="connsiteX1" fmla="*/ 737856 w 737855"/>
                  <a:gd name="connsiteY1" fmla="*/ 182556 h 703035"/>
                  <a:gd name="connsiteX2" fmla="*/ 701116 w 737855"/>
                  <a:gd name="connsiteY2" fmla="*/ 93768 h 703035"/>
                  <a:gd name="connsiteX3" fmla="*/ 642945 w 737855"/>
                  <a:gd name="connsiteY3" fmla="*/ 60090 h 703035"/>
                  <a:gd name="connsiteX4" fmla="*/ 104096 w 737855"/>
                  <a:gd name="connsiteY4" fmla="*/ 57029 h 703035"/>
                  <a:gd name="connsiteX5" fmla="*/ 36740 w 737855"/>
                  <a:gd name="connsiteY5" fmla="*/ 93768 h 703035"/>
                  <a:gd name="connsiteX6" fmla="*/ 0 w 737855"/>
                  <a:gd name="connsiteY6" fmla="*/ 182556 h 703035"/>
                  <a:gd name="connsiteX7" fmla="*/ 0 w 737855"/>
                  <a:gd name="connsiteY7" fmla="*/ 216234 h 703035"/>
                  <a:gd name="connsiteX8" fmla="*/ 440876 w 737855"/>
                  <a:gd name="connsiteY8" fmla="*/ 412179 h 703035"/>
                  <a:gd name="connsiteX9" fmla="*/ 737856 w 737855"/>
                  <a:gd name="connsiteY9" fmla="*/ 703035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703035">
                    <a:moveTo>
                      <a:pt x="737856" y="703035"/>
                    </a:moveTo>
                    <a:lnTo>
                      <a:pt x="737856" y="182556"/>
                    </a:lnTo>
                    <a:cubicBezTo>
                      <a:pt x="737856" y="148878"/>
                      <a:pt x="722547" y="115200"/>
                      <a:pt x="701116" y="93768"/>
                    </a:cubicBezTo>
                    <a:cubicBezTo>
                      <a:pt x="691931" y="84584"/>
                      <a:pt x="670500" y="72337"/>
                      <a:pt x="642945" y="60090"/>
                    </a:cubicBezTo>
                    <a:cubicBezTo>
                      <a:pt x="474554" y="-19512"/>
                      <a:pt x="275548" y="-19512"/>
                      <a:pt x="104096" y="57029"/>
                    </a:cubicBezTo>
                    <a:cubicBezTo>
                      <a:pt x="73479" y="69275"/>
                      <a:pt x="48986" y="84584"/>
                      <a:pt x="36740" y="93768"/>
                    </a:cubicBezTo>
                    <a:cubicBezTo>
                      <a:pt x="12247" y="115200"/>
                      <a:pt x="0" y="148878"/>
                      <a:pt x="0" y="182556"/>
                    </a:cubicBezTo>
                    <a:lnTo>
                      <a:pt x="0" y="216234"/>
                    </a:lnTo>
                    <a:cubicBezTo>
                      <a:pt x="162267" y="259097"/>
                      <a:pt x="312287" y="326453"/>
                      <a:pt x="440876" y="412179"/>
                    </a:cubicBezTo>
                    <a:cubicBezTo>
                      <a:pt x="569465" y="494843"/>
                      <a:pt x="667438" y="595878"/>
                      <a:pt x="737856" y="70303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sp>
        <p:nvSpPr>
          <p:cNvPr id="102" name="TextBox 101">
            <a:extLst>
              <a:ext uri="{FF2B5EF4-FFF2-40B4-BE49-F238E27FC236}">
                <a16:creationId xmlns:a16="http://schemas.microsoft.com/office/drawing/2014/main" id="{B2350DAC-FDBC-7AF1-28DB-A3407F0BBBF0}"/>
              </a:ext>
            </a:extLst>
          </p:cNvPr>
          <p:cNvSpPr txBox="1"/>
          <p:nvPr/>
        </p:nvSpPr>
        <p:spPr>
          <a:xfrm>
            <a:off x="5540557" y="2720936"/>
            <a:ext cx="115508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Cloud Ops</a:t>
            </a:r>
          </a:p>
        </p:txBody>
      </p:sp>
      <p:grpSp>
        <p:nvGrpSpPr>
          <p:cNvPr id="103" name="Group 102">
            <a:extLst>
              <a:ext uri="{FF2B5EF4-FFF2-40B4-BE49-F238E27FC236}">
                <a16:creationId xmlns:a16="http://schemas.microsoft.com/office/drawing/2014/main" id="{DF01382A-3E69-9E6E-7CDD-167E8B17ECE1}"/>
              </a:ext>
              <a:ext uri="{C183D7F6-B498-43B3-948B-1728B52AA6E4}">
                <adec:decorative xmlns:adec="http://schemas.microsoft.com/office/drawing/2017/decorative" val="1"/>
              </a:ext>
            </a:extLst>
          </p:cNvPr>
          <p:cNvGrpSpPr/>
          <p:nvPr/>
        </p:nvGrpSpPr>
        <p:grpSpPr>
          <a:xfrm flipH="1">
            <a:off x="6096000" y="2101288"/>
            <a:ext cx="1734076" cy="536837"/>
            <a:chOff x="4418522" y="2101288"/>
            <a:chExt cx="191265" cy="999764"/>
          </a:xfrm>
        </p:grpSpPr>
        <p:cxnSp>
          <p:nvCxnSpPr>
            <p:cNvPr id="104" name="Straight Connector 103">
              <a:extLst>
                <a:ext uri="{FF2B5EF4-FFF2-40B4-BE49-F238E27FC236}">
                  <a16:creationId xmlns:a16="http://schemas.microsoft.com/office/drawing/2014/main" id="{AF0720A3-CEDF-BC06-BF3F-35304FAB5D24}"/>
                </a:ext>
              </a:extLst>
            </p:cNvPr>
            <p:cNvCxnSpPr>
              <a:cxnSpLocks/>
            </p:cNvCxnSpPr>
            <p:nvPr/>
          </p:nvCxnSpPr>
          <p:spPr>
            <a:xfrm>
              <a:off x="4418522" y="2101288"/>
              <a:ext cx="191265" cy="0"/>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A5CCBE-AC70-BAB4-186D-7B596958E30D}"/>
                </a:ext>
              </a:extLst>
            </p:cNvPr>
            <p:cNvCxnSpPr>
              <a:cxnSpLocks/>
            </p:cNvCxnSpPr>
            <p:nvPr/>
          </p:nvCxnSpPr>
          <p:spPr>
            <a:xfrm flipV="1">
              <a:off x="4609787" y="2101288"/>
              <a:ext cx="0" cy="999764"/>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 name="TextBox 105">
            <a:extLst>
              <a:ext uri="{FF2B5EF4-FFF2-40B4-BE49-F238E27FC236}">
                <a16:creationId xmlns:a16="http://schemas.microsoft.com/office/drawing/2014/main" id="{EBBD8E4A-3744-4D84-5268-D106D3B628C0}"/>
              </a:ext>
            </a:extLst>
          </p:cNvPr>
          <p:cNvSpPr txBox="1"/>
          <p:nvPr/>
        </p:nvSpPr>
        <p:spPr>
          <a:xfrm>
            <a:off x="7830083" y="1603755"/>
            <a:ext cx="2880000" cy="1280311"/>
          </a:xfrm>
          <a:prstGeom prst="roundRect">
            <a:avLst>
              <a:gd name="adj" fmla="val 12048"/>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cs typeface="Segoe UI Light" panose="020B0502040204020203" pitchFamily="34" charset="0"/>
              </a:rPr>
              <a:t>Cloud operations team has strict requirements for applications. Read this documentation. We’ll need to do an audit before you can set up your dev environment.</a:t>
            </a:r>
          </a:p>
        </p:txBody>
      </p:sp>
      <p:sp>
        <p:nvSpPr>
          <p:cNvPr id="107" name="TextBox 106">
            <a:extLst>
              <a:ext uri="{FF2B5EF4-FFF2-40B4-BE49-F238E27FC236}">
                <a16:creationId xmlns:a16="http://schemas.microsoft.com/office/drawing/2014/main" id="{58A3E043-B9AD-161B-3E73-697665D129F8}"/>
              </a:ext>
            </a:extLst>
          </p:cNvPr>
          <p:cNvSpPr txBox="1"/>
          <p:nvPr/>
        </p:nvSpPr>
        <p:spPr>
          <a:xfrm>
            <a:off x="7120318" y="3291680"/>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DevOps</a:t>
            </a:r>
          </a:p>
        </p:txBody>
      </p:sp>
      <p:cxnSp>
        <p:nvCxnSpPr>
          <p:cNvPr id="108" name="Straight Connector 107">
            <a:extLst>
              <a:ext uri="{FF2B5EF4-FFF2-40B4-BE49-F238E27FC236}">
                <a16:creationId xmlns:a16="http://schemas.microsoft.com/office/drawing/2014/main" id="{D325E224-A689-279E-CB93-96D59602F546}"/>
              </a:ext>
              <a:ext uri="{C183D7F6-B498-43B3-948B-1728B52AA6E4}">
                <adec:decorative xmlns:adec="http://schemas.microsoft.com/office/drawing/2017/decorative" val="1"/>
              </a:ext>
            </a:extLst>
          </p:cNvPr>
          <p:cNvCxnSpPr>
            <a:cxnSpLocks/>
          </p:cNvCxnSpPr>
          <p:nvPr/>
        </p:nvCxnSpPr>
        <p:spPr>
          <a:xfrm flipH="1">
            <a:off x="7960139" y="3378149"/>
            <a:ext cx="562493"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04745B09-50B4-0A9B-D6FC-1C0F7939F043}"/>
              </a:ext>
            </a:extLst>
          </p:cNvPr>
          <p:cNvSpPr txBox="1"/>
          <p:nvPr/>
        </p:nvSpPr>
        <p:spPr>
          <a:xfrm>
            <a:off x="8522632" y="3013822"/>
            <a:ext cx="2880000" cy="1038260"/>
          </a:xfrm>
          <a:prstGeom prst="roundRect">
            <a:avLst>
              <a:gd name="adj" fmla="val 14914"/>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t>Our DevOps team is pretty booked. We can get you setup with a standard pipeline, but we will need to book a meeting to discuss your requirements.</a:t>
            </a:r>
          </a:p>
        </p:txBody>
      </p:sp>
      <p:sp>
        <p:nvSpPr>
          <p:cNvPr id="110" name="TextBox 109">
            <a:extLst>
              <a:ext uri="{FF2B5EF4-FFF2-40B4-BE49-F238E27FC236}">
                <a16:creationId xmlns:a16="http://schemas.microsoft.com/office/drawing/2014/main" id="{753E607A-4B2B-1198-6F42-3A32EB2039AD}"/>
              </a:ext>
            </a:extLst>
          </p:cNvPr>
          <p:cNvSpPr txBox="1"/>
          <p:nvPr/>
        </p:nvSpPr>
        <p:spPr>
          <a:xfrm>
            <a:off x="8277818" y="4261186"/>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Other roles</a:t>
            </a:r>
          </a:p>
        </p:txBody>
      </p:sp>
      <p:grpSp>
        <p:nvGrpSpPr>
          <p:cNvPr id="111" name="Graphic 10">
            <a:extLst>
              <a:ext uri="{FF2B5EF4-FFF2-40B4-BE49-F238E27FC236}">
                <a16:creationId xmlns:a16="http://schemas.microsoft.com/office/drawing/2014/main" id="{CBA7F4D5-A04C-A314-5E9D-31874169EC50}"/>
              </a:ext>
              <a:ext uri="{C183D7F6-B498-43B3-948B-1728B52AA6E4}">
                <adec:decorative xmlns:adec="http://schemas.microsoft.com/office/drawing/2017/decorative" val="1"/>
              </a:ext>
            </a:extLst>
          </p:cNvPr>
          <p:cNvGrpSpPr/>
          <p:nvPr/>
        </p:nvGrpSpPr>
        <p:grpSpPr>
          <a:xfrm>
            <a:off x="5710286" y="4982329"/>
            <a:ext cx="828032" cy="879784"/>
            <a:chOff x="5574124" y="5065617"/>
            <a:chExt cx="932740" cy="991035"/>
          </a:xfrm>
          <a:gradFill>
            <a:gsLst>
              <a:gs pos="0">
                <a:srgbClr val="A154B8"/>
              </a:gs>
              <a:gs pos="100000">
                <a:srgbClr val="526DCA"/>
              </a:gs>
            </a:gsLst>
            <a:lin ang="10800000" scaled="1"/>
          </a:gradFill>
        </p:grpSpPr>
        <p:sp>
          <p:nvSpPr>
            <p:cNvPr id="112" name="Freeform: Shape 19">
              <a:extLst>
                <a:ext uri="{FF2B5EF4-FFF2-40B4-BE49-F238E27FC236}">
                  <a16:creationId xmlns:a16="http://schemas.microsoft.com/office/drawing/2014/main" id="{023BED4A-C92E-171D-7CF8-85C9C2BEF465}"/>
                </a:ext>
              </a:extLst>
            </p:cNvPr>
            <p:cNvSpPr/>
            <p:nvPr/>
          </p:nvSpPr>
          <p:spPr>
            <a:xfrm>
              <a:off x="5807309" y="5065617"/>
              <a:ext cx="466370" cy="466371"/>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13" name="Freeform: Shape 20">
              <a:extLst>
                <a:ext uri="{FF2B5EF4-FFF2-40B4-BE49-F238E27FC236}">
                  <a16:creationId xmlns:a16="http://schemas.microsoft.com/office/drawing/2014/main" id="{56ED6CC9-F7B2-2730-5772-DD1D3EFC222B}"/>
                </a:ext>
              </a:extLst>
            </p:cNvPr>
            <p:cNvSpPr/>
            <p:nvPr/>
          </p:nvSpPr>
          <p:spPr>
            <a:xfrm>
              <a:off x="5574124" y="5590283"/>
              <a:ext cx="932740" cy="466369"/>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114" name="TextBox 113">
            <a:extLst>
              <a:ext uri="{FF2B5EF4-FFF2-40B4-BE49-F238E27FC236}">
                <a16:creationId xmlns:a16="http://schemas.microsoft.com/office/drawing/2014/main" id="{A97CBBA6-73F3-7B99-E6E2-B0B8025F27F7}"/>
              </a:ext>
            </a:extLst>
          </p:cNvPr>
          <p:cNvSpPr txBox="1"/>
          <p:nvPr/>
        </p:nvSpPr>
        <p:spPr>
          <a:xfrm>
            <a:off x="5428804" y="5983093"/>
            <a:ext cx="1390996" cy="276999"/>
          </a:xfrm>
          <a:prstGeom prst="rect">
            <a:avLst/>
          </a:prstGeom>
          <a:noFill/>
        </p:spPr>
        <p:txBody>
          <a:bodyPr wrap="square" lIns="0" tIns="0" rIns="0" bIns="0"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Dev Lead</a:t>
            </a:r>
          </a:p>
        </p:txBody>
      </p:sp>
      <p:grpSp>
        <p:nvGrpSpPr>
          <p:cNvPr id="115" name="Group 114">
            <a:extLst>
              <a:ext uri="{FF2B5EF4-FFF2-40B4-BE49-F238E27FC236}">
                <a16:creationId xmlns:a16="http://schemas.microsoft.com/office/drawing/2014/main" id="{0F8FFECA-34AC-3D42-B0F7-0EDB355DCC62}"/>
              </a:ext>
              <a:ext uri="{C183D7F6-B498-43B3-948B-1728B52AA6E4}">
                <adec:decorative xmlns:adec="http://schemas.microsoft.com/office/drawing/2017/decorative" val="1"/>
              </a:ext>
            </a:extLst>
          </p:cNvPr>
          <p:cNvGrpSpPr/>
          <p:nvPr/>
        </p:nvGrpSpPr>
        <p:grpSpPr>
          <a:xfrm>
            <a:off x="6408583" y="4935467"/>
            <a:ext cx="490707" cy="492910"/>
            <a:chOff x="5628767" y="5141065"/>
            <a:chExt cx="500547" cy="502794"/>
          </a:xfrm>
        </p:grpSpPr>
        <p:sp>
          <p:nvSpPr>
            <p:cNvPr id="116" name="TextBox 115">
              <a:extLst>
                <a:ext uri="{FF2B5EF4-FFF2-40B4-BE49-F238E27FC236}">
                  <a16:creationId xmlns:a16="http://schemas.microsoft.com/office/drawing/2014/main" id="{2741CB2E-03B8-AC3A-16FE-B9AA124A0601}"/>
                </a:ext>
                <a:ext uri="{C183D7F6-B498-43B3-948B-1728B52AA6E4}">
                  <adec:decorative xmlns:adec="http://schemas.microsoft.com/office/drawing/2017/decorative" val="1"/>
                </a:ext>
              </a:extLst>
            </p:cNvPr>
            <p:cNvSpPr txBox="1"/>
            <p:nvPr/>
          </p:nvSpPr>
          <p:spPr>
            <a:xfrm>
              <a:off x="5628767" y="532991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117" name="TextBox 116">
              <a:extLst>
                <a:ext uri="{FF2B5EF4-FFF2-40B4-BE49-F238E27FC236}">
                  <a16:creationId xmlns:a16="http://schemas.microsoft.com/office/drawing/2014/main" id="{86DD5E96-3324-A873-0088-207B4A3B9066}"/>
                </a:ext>
                <a:ext uri="{C183D7F6-B498-43B3-948B-1728B52AA6E4}">
                  <adec:decorative xmlns:adec="http://schemas.microsoft.com/office/drawing/2017/decorative" val="1"/>
                </a:ext>
              </a:extLst>
            </p:cNvPr>
            <p:cNvSpPr txBox="1"/>
            <p:nvPr/>
          </p:nvSpPr>
          <p:spPr>
            <a:xfrm>
              <a:off x="5743062" y="5141065"/>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118" name="TextBox 117">
              <a:extLst>
                <a:ext uri="{FF2B5EF4-FFF2-40B4-BE49-F238E27FC236}">
                  <a16:creationId xmlns:a16="http://schemas.microsoft.com/office/drawing/2014/main" id="{79DC4F08-4EEB-8FED-B7FC-E50969CDD913}"/>
                </a:ext>
                <a:ext uri="{C183D7F6-B498-43B3-948B-1728B52AA6E4}">
                  <adec:decorative xmlns:adec="http://schemas.microsoft.com/office/drawing/2017/decorative" val="1"/>
                </a:ext>
              </a:extLst>
            </p:cNvPr>
            <p:cNvSpPr txBox="1"/>
            <p:nvPr/>
          </p:nvSpPr>
          <p:spPr>
            <a:xfrm>
              <a:off x="5900724" y="529154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grpSp>
      <p:cxnSp>
        <p:nvCxnSpPr>
          <p:cNvPr id="119" name="Straight Connector 118">
            <a:extLst>
              <a:ext uri="{FF2B5EF4-FFF2-40B4-BE49-F238E27FC236}">
                <a16:creationId xmlns:a16="http://schemas.microsoft.com/office/drawing/2014/main" id="{6C169664-1327-67B1-B9A0-06DF4F0B9005}"/>
              </a:ext>
              <a:ext uri="{C183D7F6-B498-43B3-948B-1728B52AA6E4}">
                <adec:decorative xmlns:adec="http://schemas.microsoft.com/office/drawing/2017/decorative" val="1"/>
              </a:ext>
            </a:extLst>
          </p:cNvPr>
          <p:cNvCxnSpPr>
            <a:cxnSpLocks/>
          </p:cNvCxnSpPr>
          <p:nvPr/>
        </p:nvCxnSpPr>
        <p:spPr>
          <a:xfrm flipH="1">
            <a:off x="6670061" y="5716702"/>
            <a:ext cx="629866"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22D900D-8E04-51AF-EFC3-978554C1DA90}"/>
              </a:ext>
            </a:extLst>
          </p:cNvPr>
          <p:cNvSpPr txBox="1"/>
          <p:nvPr/>
        </p:nvSpPr>
        <p:spPr>
          <a:xfrm>
            <a:off x="7297729" y="4935467"/>
            <a:ext cx="4311659" cy="1333571"/>
          </a:xfrm>
          <a:prstGeom prst="roundRect">
            <a:avLst>
              <a:gd name="adj" fmla="val 11996"/>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216000"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Uh oh. Our management asked us to start </a:t>
            </a:r>
          </a:p>
          <a:p>
            <a:pPr marL="0" marR="0" lvl="0" indent="0" algn="l" defTabSz="913927" rtl="0" eaLnBrk="1" fontAlgn="base" latinLnBrk="0" hangingPunct="1">
              <a:lnSpc>
                <a:spcPct val="100000"/>
              </a:lnSpc>
              <a:spcBef>
                <a:spcPct val="0"/>
              </a:spcBef>
              <a:spcAft>
                <a:spcPts val="5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by the end of this week. What now? </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How can we keep all this up to date as things change?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I just want to code.</a:t>
            </a:r>
          </a:p>
        </p:txBody>
      </p:sp>
    </p:spTree>
    <p:extLst>
      <p:ext uri="{BB962C8B-B14F-4D97-AF65-F5344CB8AC3E}">
        <p14:creationId xmlns:p14="http://schemas.microsoft.com/office/powerpoint/2010/main" val="268845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42" presetClass="path" presetSubtype="0" decel="100000" fill="hold" nodeType="withEffect">
                                  <p:stCondLst>
                                    <p:cond delay="100"/>
                                  </p:stCondLst>
                                  <p:childTnLst>
                                    <p:animMotion origin="layout" path="M -8.33333E-7 4.44444E-6 L -8.33333E-7 0.03541 " pathEditMode="relative" rAng="0" ptsTypes="AA">
                                      <p:cBhvr>
                                        <p:cTn id="9" dur="700" spd="-100000" fill="hold"/>
                                        <p:tgtEl>
                                          <p:spTgt spid="8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42" presetClass="path" presetSubtype="0" decel="100000" fill="hold" grpId="1" nodeType="withEffect">
                                  <p:stCondLst>
                                    <p:cond delay="100"/>
                                  </p:stCondLst>
                                  <p:childTnLst>
                                    <p:animMotion origin="layout" path="M -1.25E-6 3.7037E-6 L -1.25E-6 0.03541 " pathEditMode="relative" rAng="0" ptsTypes="AA">
                                      <p:cBhvr>
                                        <p:cTn id="14" dur="700" spd="-100000" fill="hold"/>
                                        <p:tgtEl>
                                          <p:spTgt spid="80"/>
                                        </p:tgtEl>
                                        <p:attrNameLst>
                                          <p:attrName>ppt_x</p:attrName>
                                          <p:attrName>ppt_y</p:attrName>
                                        </p:attrNameLst>
                                      </p:cBhvr>
                                      <p:rCtr x="0" y="1782"/>
                                    </p:animMotion>
                                  </p:childTnLst>
                                </p:cTn>
                              </p:par>
                              <p:par>
                                <p:cTn id="15" presetID="10" presetClass="entr" presetSubtype="0" fill="hold" grpId="0" nodeType="withEffect">
                                  <p:stCondLst>
                                    <p:cond delay="10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42" presetClass="path" presetSubtype="0" decel="100000" fill="hold" grpId="1" nodeType="withEffect">
                                  <p:stCondLst>
                                    <p:cond delay="100"/>
                                  </p:stCondLst>
                                  <p:childTnLst>
                                    <p:animMotion origin="layout" path="M -1.25E-6 3.7037E-6 L -1.25E-6 0.03541 " pathEditMode="relative" rAng="0" ptsTypes="AA">
                                      <p:cBhvr>
                                        <p:cTn id="19" dur="700" spd="-100000" fill="hold"/>
                                        <p:tgtEl>
                                          <p:spTgt spid="84"/>
                                        </p:tgtEl>
                                        <p:attrNameLst>
                                          <p:attrName>ppt_x</p:attrName>
                                          <p:attrName>ppt_y</p:attrName>
                                        </p:attrNameLst>
                                      </p:cBhvr>
                                      <p:rCtr x="0" y="1782"/>
                                    </p:animMotion>
                                  </p:childTnLst>
                                </p:cTn>
                              </p:par>
                              <p:par>
                                <p:cTn id="20" presetID="10" presetClass="entr" presetSubtype="0" fill="hold" grpId="0" nodeType="withEffect">
                                  <p:stCondLst>
                                    <p:cond delay="10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42" presetClass="path" presetSubtype="0" decel="100000" fill="hold" grpId="1" nodeType="withEffect">
                                  <p:stCondLst>
                                    <p:cond delay="100"/>
                                  </p:stCondLst>
                                  <p:childTnLst>
                                    <p:animMotion origin="layout" path="M -1.25E-6 3.7037E-6 L -1.25E-6 0.03541 " pathEditMode="relative" rAng="0" ptsTypes="AA">
                                      <p:cBhvr>
                                        <p:cTn id="24" dur="700" spd="-100000" fill="hold"/>
                                        <p:tgtEl>
                                          <p:spTgt spid="76"/>
                                        </p:tgtEl>
                                        <p:attrNameLst>
                                          <p:attrName>ppt_x</p:attrName>
                                          <p:attrName>ppt_y</p:attrName>
                                        </p:attrNameLst>
                                      </p:cBhvr>
                                      <p:rCtr x="0" y="1782"/>
                                    </p:animMotion>
                                  </p:childTnLst>
                                </p:cTn>
                              </p:par>
                              <p:par>
                                <p:cTn id="25" presetID="10" presetClass="entr" presetSubtype="0" fill="hold" grpId="0" nodeType="withEffect">
                                  <p:stCondLst>
                                    <p:cond delay="10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500"/>
                                        <p:tgtEl>
                                          <p:spTgt spid="107"/>
                                        </p:tgtEl>
                                      </p:cBhvr>
                                    </p:animEffect>
                                  </p:childTnLst>
                                </p:cTn>
                              </p:par>
                              <p:par>
                                <p:cTn id="28" presetID="42" presetClass="path" presetSubtype="0" decel="100000" fill="hold" grpId="1" nodeType="withEffect">
                                  <p:stCondLst>
                                    <p:cond delay="100"/>
                                  </p:stCondLst>
                                  <p:childTnLst>
                                    <p:animMotion origin="layout" path="M -1.25E-6 3.7037E-6 L -1.25E-6 0.03541 " pathEditMode="relative" rAng="0" ptsTypes="AA">
                                      <p:cBhvr>
                                        <p:cTn id="29" dur="700" spd="-100000" fill="hold"/>
                                        <p:tgtEl>
                                          <p:spTgt spid="107"/>
                                        </p:tgtEl>
                                        <p:attrNameLst>
                                          <p:attrName>ppt_x</p:attrName>
                                          <p:attrName>ppt_y</p:attrName>
                                        </p:attrNameLst>
                                      </p:cBhvr>
                                      <p:rCtr x="0" y="1782"/>
                                    </p:animMotion>
                                  </p:childTnLst>
                                </p:cTn>
                              </p:par>
                              <p:par>
                                <p:cTn id="30" presetID="10" presetClass="entr" presetSubtype="0" fill="hold" grpId="0" nodeType="withEffect">
                                  <p:stCondLst>
                                    <p:cond delay="10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par>
                                <p:cTn id="33" presetID="42" presetClass="path" presetSubtype="0" decel="100000" fill="hold" grpId="1" nodeType="withEffect">
                                  <p:stCondLst>
                                    <p:cond delay="100"/>
                                  </p:stCondLst>
                                  <p:childTnLst>
                                    <p:animMotion origin="layout" path="M -1.25E-6 3.7037E-6 L -1.25E-6 0.03541 " pathEditMode="relative" rAng="0" ptsTypes="AA">
                                      <p:cBhvr>
                                        <p:cTn id="34" dur="700" spd="-100000" fill="hold"/>
                                        <p:tgtEl>
                                          <p:spTgt spid="102"/>
                                        </p:tgtEl>
                                        <p:attrNameLst>
                                          <p:attrName>ppt_x</p:attrName>
                                          <p:attrName>ppt_y</p:attrName>
                                        </p:attrNameLst>
                                      </p:cBhvr>
                                      <p:rCtr x="0" y="1782"/>
                                    </p:animMotion>
                                  </p:childTnLst>
                                </p:cTn>
                              </p:par>
                              <p:par>
                                <p:cTn id="35" presetID="10" presetClass="entr" presetSubtype="0" fill="hold" grpId="0" nodeType="withEffect">
                                  <p:stCondLst>
                                    <p:cond delay="2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42" presetClass="path" presetSubtype="0" decel="100000" fill="hold" grpId="1" nodeType="withEffect">
                                  <p:stCondLst>
                                    <p:cond delay="200"/>
                                  </p:stCondLst>
                                  <p:childTnLst>
                                    <p:animMotion origin="layout" path="M -1.25E-6 3.7037E-6 L -1.25E-6 0.03541 " pathEditMode="relative" rAng="0" ptsTypes="AA">
                                      <p:cBhvr>
                                        <p:cTn id="39" dur="700" spd="-100000" fill="hold"/>
                                        <p:tgtEl>
                                          <p:spTgt spid="78"/>
                                        </p:tgtEl>
                                        <p:attrNameLst>
                                          <p:attrName>ppt_x</p:attrName>
                                          <p:attrName>ppt_y</p:attrName>
                                        </p:attrNameLst>
                                      </p:cBhvr>
                                      <p:rCtr x="0" y="1782"/>
                                    </p:animMotion>
                                  </p:childTnLst>
                                </p:cTn>
                              </p:par>
                              <p:par>
                                <p:cTn id="40" presetID="10" presetClass="entr" presetSubtype="0" fill="hold" nodeType="withEffect">
                                  <p:stCondLst>
                                    <p:cond delay="20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42" presetClass="path" presetSubtype="0" decel="100000" fill="hold" nodeType="withEffect">
                                  <p:stCondLst>
                                    <p:cond delay="200"/>
                                  </p:stCondLst>
                                  <p:childTnLst>
                                    <p:animMotion origin="layout" path="M -1.25E-6 3.7037E-6 L -1.25E-6 0.03541 " pathEditMode="relative" rAng="0" ptsTypes="AA">
                                      <p:cBhvr>
                                        <p:cTn id="44" dur="700" spd="-100000" fill="hold"/>
                                        <p:tgtEl>
                                          <p:spTgt spid="79"/>
                                        </p:tgtEl>
                                        <p:attrNameLst>
                                          <p:attrName>ppt_x</p:attrName>
                                          <p:attrName>ppt_y</p:attrName>
                                        </p:attrNameLst>
                                      </p:cBhvr>
                                      <p:rCtr x="0" y="1782"/>
                                    </p:animMotion>
                                  </p:childTnLst>
                                </p:cTn>
                              </p:par>
                              <p:par>
                                <p:cTn id="45" presetID="10" presetClass="entr" presetSubtype="0" fill="hold" nodeType="withEffect">
                                  <p:stCondLst>
                                    <p:cond delay="20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42" presetClass="path" presetSubtype="0" decel="100000" fill="hold" nodeType="withEffect">
                                  <p:stCondLst>
                                    <p:cond delay="200"/>
                                  </p:stCondLst>
                                  <p:childTnLst>
                                    <p:animMotion origin="layout" path="M -1.25E-6 3.7037E-6 L -1.25E-6 0.03541 " pathEditMode="relative" rAng="0" ptsTypes="AA">
                                      <p:cBhvr>
                                        <p:cTn id="49" dur="700" spd="-100000" fill="hold"/>
                                        <p:tgtEl>
                                          <p:spTgt spid="81"/>
                                        </p:tgtEl>
                                        <p:attrNameLst>
                                          <p:attrName>ppt_x</p:attrName>
                                          <p:attrName>ppt_y</p:attrName>
                                        </p:attrNameLst>
                                      </p:cBhvr>
                                      <p:rCtr x="0" y="1782"/>
                                    </p:animMotion>
                                  </p:childTnLst>
                                </p:cTn>
                              </p:par>
                              <p:par>
                                <p:cTn id="50" presetID="10" presetClass="entr" presetSubtype="0" fill="hold" grpId="0" nodeType="withEffect">
                                  <p:stCondLst>
                                    <p:cond delay="20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42" presetClass="path" presetSubtype="0" decel="100000" fill="hold" grpId="1" nodeType="withEffect">
                                  <p:stCondLst>
                                    <p:cond delay="200"/>
                                  </p:stCondLst>
                                  <p:childTnLst>
                                    <p:animMotion origin="layout" path="M -1.25E-6 3.7037E-6 L -1.25E-6 0.03541 " pathEditMode="relative" rAng="0" ptsTypes="AA">
                                      <p:cBhvr>
                                        <p:cTn id="54" dur="700" spd="-100000" fill="hold"/>
                                        <p:tgtEl>
                                          <p:spTgt spid="77"/>
                                        </p:tgtEl>
                                        <p:attrNameLst>
                                          <p:attrName>ppt_x</p:attrName>
                                          <p:attrName>ppt_y</p:attrName>
                                        </p:attrNameLst>
                                      </p:cBhvr>
                                      <p:rCtr x="0" y="1782"/>
                                    </p:animMotion>
                                  </p:childTnLst>
                                </p:cTn>
                              </p:par>
                              <p:par>
                                <p:cTn id="55" presetID="10" presetClass="entr" presetSubtype="0" fill="hold" nodeType="withEffect">
                                  <p:stCondLst>
                                    <p:cond delay="20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500"/>
                                        <p:tgtEl>
                                          <p:spTgt spid="103"/>
                                        </p:tgtEl>
                                      </p:cBhvr>
                                    </p:animEffect>
                                  </p:childTnLst>
                                </p:cTn>
                              </p:par>
                              <p:par>
                                <p:cTn id="58" presetID="42" presetClass="path" presetSubtype="0" decel="100000" fill="hold" nodeType="withEffect">
                                  <p:stCondLst>
                                    <p:cond delay="200"/>
                                  </p:stCondLst>
                                  <p:childTnLst>
                                    <p:animMotion origin="layout" path="M -1.25E-6 3.7037E-6 L -1.25E-6 0.03541 " pathEditMode="relative" rAng="0" ptsTypes="AA">
                                      <p:cBhvr>
                                        <p:cTn id="59" dur="700" spd="-100000" fill="hold"/>
                                        <p:tgtEl>
                                          <p:spTgt spid="103"/>
                                        </p:tgtEl>
                                        <p:attrNameLst>
                                          <p:attrName>ppt_x</p:attrName>
                                          <p:attrName>ppt_y</p:attrName>
                                        </p:attrNameLst>
                                      </p:cBhvr>
                                      <p:rCtr x="0" y="1782"/>
                                    </p:animMotion>
                                  </p:childTnLst>
                                </p:cTn>
                              </p:par>
                              <p:par>
                                <p:cTn id="60" presetID="10" presetClass="entr" presetSubtype="0" fill="hold" grpId="0" nodeType="withEffect">
                                  <p:stCondLst>
                                    <p:cond delay="200"/>
                                  </p:stCondLst>
                                  <p:childTnLst>
                                    <p:set>
                                      <p:cBhvr>
                                        <p:cTn id="61" dur="1" fill="hold">
                                          <p:stCondLst>
                                            <p:cond delay="0"/>
                                          </p:stCondLst>
                                        </p:cTn>
                                        <p:tgtEl>
                                          <p:spTgt spid="106"/>
                                        </p:tgtEl>
                                        <p:attrNameLst>
                                          <p:attrName>style.visibility</p:attrName>
                                        </p:attrNameLst>
                                      </p:cBhvr>
                                      <p:to>
                                        <p:strVal val="visible"/>
                                      </p:to>
                                    </p:set>
                                    <p:animEffect transition="in" filter="fade">
                                      <p:cBhvr>
                                        <p:cTn id="62" dur="500"/>
                                        <p:tgtEl>
                                          <p:spTgt spid="106"/>
                                        </p:tgtEl>
                                      </p:cBhvr>
                                    </p:animEffect>
                                  </p:childTnLst>
                                </p:cTn>
                              </p:par>
                              <p:par>
                                <p:cTn id="63" presetID="42" presetClass="path" presetSubtype="0" decel="100000" fill="hold" grpId="1" nodeType="withEffect">
                                  <p:stCondLst>
                                    <p:cond delay="200"/>
                                  </p:stCondLst>
                                  <p:childTnLst>
                                    <p:animMotion origin="layout" path="M -1.25E-6 3.7037E-6 L -1.25E-6 0.03541 " pathEditMode="relative" rAng="0" ptsTypes="AA">
                                      <p:cBhvr>
                                        <p:cTn id="64" dur="700" spd="-100000" fill="hold"/>
                                        <p:tgtEl>
                                          <p:spTgt spid="106"/>
                                        </p:tgtEl>
                                        <p:attrNameLst>
                                          <p:attrName>ppt_x</p:attrName>
                                          <p:attrName>ppt_y</p:attrName>
                                        </p:attrNameLst>
                                      </p:cBhvr>
                                      <p:rCtr x="0" y="1782"/>
                                    </p:animMotion>
                                  </p:childTnLst>
                                </p:cTn>
                              </p:par>
                              <p:par>
                                <p:cTn id="65" presetID="10" presetClass="entr" presetSubtype="0" fill="hold" grpId="0" nodeType="withEffect">
                                  <p:stCondLst>
                                    <p:cond delay="20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42" presetClass="path" presetSubtype="0" decel="100000" fill="hold" grpId="1" nodeType="withEffect">
                                  <p:stCondLst>
                                    <p:cond delay="200"/>
                                  </p:stCondLst>
                                  <p:childTnLst>
                                    <p:animMotion origin="layout" path="M -1.25E-6 3.7037E-6 L -1.25E-6 0.03541 " pathEditMode="relative" rAng="0" ptsTypes="AA">
                                      <p:cBhvr>
                                        <p:cTn id="69" dur="700" spd="-100000" fill="hold"/>
                                        <p:tgtEl>
                                          <p:spTgt spid="109"/>
                                        </p:tgtEl>
                                        <p:attrNameLst>
                                          <p:attrName>ppt_x</p:attrName>
                                          <p:attrName>ppt_y</p:attrName>
                                        </p:attrNameLst>
                                      </p:cBhvr>
                                      <p:rCtr x="0" y="1782"/>
                                    </p:animMotion>
                                  </p:childTnLst>
                                </p:cTn>
                              </p:par>
                              <p:par>
                                <p:cTn id="70" presetID="10" presetClass="entr" presetSubtype="0" fill="hold" nodeType="withEffect">
                                  <p:stCondLst>
                                    <p:cond delay="200"/>
                                  </p:stCondLst>
                                  <p:childTnLst>
                                    <p:set>
                                      <p:cBhvr>
                                        <p:cTn id="71" dur="1" fill="hold">
                                          <p:stCondLst>
                                            <p:cond delay="0"/>
                                          </p:stCondLst>
                                        </p:cTn>
                                        <p:tgtEl>
                                          <p:spTgt spid="108"/>
                                        </p:tgtEl>
                                        <p:attrNameLst>
                                          <p:attrName>style.visibility</p:attrName>
                                        </p:attrNameLst>
                                      </p:cBhvr>
                                      <p:to>
                                        <p:strVal val="visible"/>
                                      </p:to>
                                    </p:set>
                                    <p:animEffect transition="in" filter="fade">
                                      <p:cBhvr>
                                        <p:cTn id="72" dur="500"/>
                                        <p:tgtEl>
                                          <p:spTgt spid="108"/>
                                        </p:tgtEl>
                                      </p:cBhvr>
                                    </p:animEffect>
                                  </p:childTnLst>
                                </p:cTn>
                              </p:par>
                              <p:par>
                                <p:cTn id="73" presetID="42" presetClass="path" presetSubtype="0" decel="100000" fill="hold" nodeType="withEffect">
                                  <p:stCondLst>
                                    <p:cond delay="200"/>
                                  </p:stCondLst>
                                  <p:childTnLst>
                                    <p:animMotion origin="layout" path="M -1.25E-6 3.7037E-6 L -1.25E-6 0.03541 " pathEditMode="relative" rAng="0" ptsTypes="AA">
                                      <p:cBhvr>
                                        <p:cTn id="74" dur="700" spd="-100000" fill="hold"/>
                                        <p:tgtEl>
                                          <p:spTgt spid="108"/>
                                        </p:tgtEl>
                                        <p:attrNameLst>
                                          <p:attrName>ppt_x</p:attrName>
                                          <p:attrName>ppt_y</p:attrName>
                                        </p:attrNameLst>
                                      </p:cBhvr>
                                      <p:rCtr x="0" y="1782"/>
                                    </p:animMotion>
                                  </p:childTnLst>
                                </p:cTn>
                              </p:par>
                              <p:par>
                                <p:cTn id="75" presetID="10" presetClass="entr" presetSubtype="0" fill="hold" nodeType="withEffect">
                                  <p:stCondLst>
                                    <p:cond delay="400"/>
                                  </p:stCondLst>
                                  <p:childTnLst>
                                    <p:set>
                                      <p:cBhvr>
                                        <p:cTn id="76" dur="1" fill="hold">
                                          <p:stCondLst>
                                            <p:cond delay="0"/>
                                          </p:stCondLst>
                                        </p:cTn>
                                        <p:tgtEl>
                                          <p:spTgt spid="111"/>
                                        </p:tgtEl>
                                        <p:attrNameLst>
                                          <p:attrName>style.visibility</p:attrName>
                                        </p:attrNameLst>
                                      </p:cBhvr>
                                      <p:to>
                                        <p:strVal val="visible"/>
                                      </p:to>
                                    </p:set>
                                    <p:animEffect transition="in" filter="fade">
                                      <p:cBhvr>
                                        <p:cTn id="77" dur="500"/>
                                        <p:tgtEl>
                                          <p:spTgt spid="111"/>
                                        </p:tgtEl>
                                      </p:cBhvr>
                                    </p:animEffect>
                                  </p:childTnLst>
                                </p:cTn>
                              </p:par>
                              <p:par>
                                <p:cTn id="78" presetID="42" presetClass="path" presetSubtype="0" decel="100000" fill="hold" nodeType="withEffect">
                                  <p:stCondLst>
                                    <p:cond delay="400"/>
                                  </p:stCondLst>
                                  <p:childTnLst>
                                    <p:animMotion origin="layout" path="M -1.25E-6 3.7037E-6 L -1.25E-6 0.03541 " pathEditMode="relative" rAng="0" ptsTypes="AA">
                                      <p:cBhvr>
                                        <p:cTn id="79" dur="700" spd="-100000" fill="hold"/>
                                        <p:tgtEl>
                                          <p:spTgt spid="111"/>
                                        </p:tgtEl>
                                        <p:attrNameLst>
                                          <p:attrName>ppt_x</p:attrName>
                                          <p:attrName>ppt_y</p:attrName>
                                        </p:attrNameLst>
                                      </p:cBhvr>
                                      <p:rCtr x="0" y="1782"/>
                                    </p:animMotion>
                                  </p:childTnLst>
                                </p:cTn>
                              </p:par>
                              <p:par>
                                <p:cTn id="80" presetID="10" presetClass="entr" presetSubtype="0" fill="hold" grpId="0" nodeType="withEffect">
                                  <p:stCondLst>
                                    <p:cond delay="400"/>
                                  </p:stCondLst>
                                  <p:childTnLst>
                                    <p:set>
                                      <p:cBhvr>
                                        <p:cTn id="81" dur="1" fill="hold">
                                          <p:stCondLst>
                                            <p:cond delay="0"/>
                                          </p:stCondLst>
                                        </p:cTn>
                                        <p:tgtEl>
                                          <p:spTgt spid="120"/>
                                        </p:tgtEl>
                                        <p:attrNameLst>
                                          <p:attrName>style.visibility</p:attrName>
                                        </p:attrNameLst>
                                      </p:cBhvr>
                                      <p:to>
                                        <p:strVal val="visible"/>
                                      </p:to>
                                    </p:set>
                                    <p:animEffect transition="in" filter="fade">
                                      <p:cBhvr>
                                        <p:cTn id="82" dur="500"/>
                                        <p:tgtEl>
                                          <p:spTgt spid="120"/>
                                        </p:tgtEl>
                                      </p:cBhvr>
                                    </p:animEffect>
                                  </p:childTnLst>
                                </p:cTn>
                              </p:par>
                              <p:par>
                                <p:cTn id="83" presetID="42" presetClass="path" presetSubtype="0" decel="100000" fill="hold" grpId="1" nodeType="withEffect">
                                  <p:stCondLst>
                                    <p:cond delay="400"/>
                                  </p:stCondLst>
                                  <p:childTnLst>
                                    <p:animMotion origin="layout" path="M -1.25E-6 3.7037E-6 L -1.25E-6 0.03541 " pathEditMode="relative" rAng="0" ptsTypes="AA">
                                      <p:cBhvr>
                                        <p:cTn id="84" dur="700" spd="-100000" fill="hold"/>
                                        <p:tgtEl>
                                          <p:spTgt spid="120"/>
                                        </p:tgtEl>
                                        <p:attrNameLst>
                                          <p:attrName>ppt_x</p:attrName>
                                          <p:attrName>ppt_y</p:attrName>
                                        </p:attrNameLst>
                                      </p:cBhvr>
                                      <p:rCtr x="0" y="1782"/>
                                    </p:animMotion>
                                  </p:childTnLst>
                                </p:cTn>
                              </p:par>
                              <p:par>
                                <p:cTn id="85" presetID="10" presetClass="entr" presetSubtype="0" fill="hold" grpId="0" nodeType="withEffect">
                                  <p:stCondLst>
                                    <p:cond delay="400"/>
                                  </p:stCondLst>
                                  <p:childTnLst>
                                    <p:set>
                                      <p:cBhvr>
                                        <p:cTn id="86" dur="1" fill="hold">
                                          <p:stCondLst>
                                            <p:cond delay="0"/>
                                          </p:stCondLst>
                                        </p:cTn>
                                        <p:tgtEl>
                                          <p:spTgt spid="114"/>
                                        </p:tgtEl>
                                        <p:attrNameLst>
                                          <p:attrName>style.visibility</p:attrName>
                                        </p:attrNameLst>
                                      </p:cBhvr>
                                      <p:to>
                                        <p:strVal val="visible"/>
                                      </p:to>
                                    </p:set>
                                    <p:animEffect transition="in" filter="fade">
                                      <p:cBhvr>
                                        <p:cTn id="87" dur="500"/>
                                        <p:tgtEl>
                                          <p:spTgt spid="114"/>
                                        </p:tgtEl>
                                      </p:cBhvr>
                                    </p:animEffect>
                                  </p:childTnLst>
                                </p:cTn>
                              </p:par>
                              <p:par>
                                <p:cTn id="88" presetID="42" presetClass="path" presetSubtype="0" decel="100000" fill="hold" grpId="1" nodeType="withEffect">
                                  <p:stCondLst>
                                    <p:cond delay="400"/>
                                  </p:stCondLst>
                                  <p:childTnLst>
                                    <p:animMotion origin="layout" path="M -1.25E-6 3.7037E-6 L -1.25E-6 0.03541 " pathEditMode="relative" rAng="0" ptsTypes="AA">
                                      <p:cBhvr>
                                        <p:cTn id="89" dur="700" spd="-100000" fill="hold"/>
                                        <p:tgtEl>
                                          <p:spTgt spid="114"/>
                                        </p:tgtEl>
                                        <p:attrNameLst>
                                          <p:attrName>ppt_x</p:attrName>
                                          <p:attrName>ppt_y</p:attrName>
                                        </p:attrNameLst>
                                      </p:cBhvr>
                                      <p:rCtr x="0" y="1782"/>
                                    </p:animMotion>
                                  </p:childTnLst>
                                </p:cTn>
                              </p:par>
                              <p:par>
                                <p:cTn id="90" presetID="10" presetClass="entr" presetSubtype="0" fill="hold" nodeType="withEffect">
                                  <p:stCondLst>
                                    <p:cond delay="400"/>
                                  </p:stCondLst>
                                  <p:childTnLst>
                                    <p:set>
                                      <p:cBhvr>
                                        <p:cTn id="91" dur="1" fill="hold">
                                          <p:stCondLst>
                                            <p:cond delay="0"/>
                                          </p:stCondLst>
                                        </p:cTn>
                                        <p:tgtEl>
                                          <p:spTgt spid="115"/>
                                        </p:tgtEl>
                                        <p:attrNameLst>
                                          <p:attrName>style.visibility</p:attrName>
                                        </p:attrNameLst>
                                      </p:cBhvr>
                                      <p:to>
                                        <p:strVal val="visible"/>
                                      </p:to>
                                    </p:set>
                                    <p:animEffect transition="in" filter="fade">
                                      <p:cBhvr>
                                        <p:cTn id="92" dur="500"/>
                                        <p:tgtEl>
                                          <p:spTgt spid="115"/>
                                        </p:tgtEl>
                                      </p:cBhvr>
                                    </p:animEffect>
                                  </p:childTnLst>
                                </p:cTn>
                              </p:par>
                              <p:par>
                                <p:cTn id="93" presetID="42" presetClass="path" presetSubtype="0" decel="100000" fill="hold" nodeType="withEffect">
                                  <p:stCondLst>
                                    <p:cond delay="400"/>
                                  </p:stCondLst>
                                  <p:childTnLst>
                                    <p:animMotion origin="layout" path="M -1.25E-6 3.7037E-6 L -1.25E-6 0.03541 " pathEditMode="relative" rAng="0" ptsTypes="AA">
                                      <p:cBhvr>
                                        <p:cTn id="94" dur="700" spd="-100000" fill="hold"/>
                                        <p:tgtEl>
                                          <p:spTgt spid="115"/>
                                        </p:tgtEl>
                                        <p:attrNameLst>
                                          <p:attrName>ppt_x</p:attrName>
                                          <p:attrName>ppt_y</p:attrName>
                                        </p:attrNameLst>
                                      </p:cBhvr>
                                      <p:rCtr x="0" y="1782"/>
                                    </p:animMotion>
                                  </p:childTnLst>
                                </p:cTn>
                              </p:par>
                              <p:par>
                                <p:cTn id="95" presetID="10" presetClass="entr" presetSubtype="0" fill="hold" nodeType="withEffect">
                                  <p:stCondLst>
                                    <p:cond delay="400"/>
                                  </p:stCondLst>
                                  <p:childTnLst>
                                    <p:set>
                                      <p:cBhvr>
                                        <p:cTn id="96" dur="1" fill="hold">
                                          <p:stCondLst>
                                            <p:cond delay="0"/>
                                          </p:stCondLst>
                                        </p:cTn>
                                        <p:tgtEl>
                                          <p:spTgt spid="119"/>
                                        </p:tgtEl>
                                        <p:attrNameLst>
                                          <p:attrName>style.visibility</p:attrName>
                                        </p:attrNameLst>
                                      </p:cBhvr>
                                      <p:to>
                                        <p:strVal val="visible"/>
                                      </p:to>
                                    </p:set>
                                    <p:animEffect transition="in" filter="fade">
                                      <p:cBhvr>
                                        <p:cTn id="97" dur="500"/>
                                        <p:tgtEl>
                                          <p:spTgt spid="119"/>
                                        </p:tgtEl>
                                      </p:cBhvr>
                                    </p:animEffect>
                                  </p:childTnLst>
                                </p:cTn>
                              </p:par>
                              <p:par>
                                <p:cTn id="98" presetID="42" presetClass="path" presetSubtype="0" decel="100000" fill="hold" nodeType="withEffect">
                                  <p:stCondLst>
                                    <p:cond delay="400"/>
                                  </p:stCondLst>
                                  <p:childTnLst>
                                    <p:animMotion origin="layout" path="M -1.25E-6 3.7037E-6 L -1.25E-6 0.03541 " pathEditMode="relative" rAng="0" ptsTypes="AA">
                                      <p:cBhvr>
                                        <p:cTn id="99" dur="700" spd="-100000" fill="hold"/>
                                        <p:tgtEl>
                                          <p:spTgt spid="119"/>
                                        </p:tgtEl>
                                        <p:attrNameLst>
                                          <p:attrName>ppt_x</p:attrName>
                                          <p:attrName>ppt_y</p:attrName>
                                        </p:attrNameLst>
                                      </p:cBhvr>
                                      <p:rCtr x="0" y="1782"/>
                                    </p:animMotion>
                                  </p:childTnLst>
                                </p:cTn>
                              </p:par>
                              <p:par>
                                <p:cTn id="100" presetID="10" presetClass="entr" presetSubtype="0" fill="hold" grpId="0" nodeType="withEffect">
                                  <p:stCondLst>
                                    <p:cond delay="200"/>
                                  </p:stCondLst>
                                  <p:childTnLst>
                                    <p:set>
                                      <p:cBhvr>
                                        <p:cTn id="101" dur="1" fill="hold">
                                          <p:stCondLst>
                                            <p:cond delay="0"/>
                                          </p:stCondLst>
                                        </p:cTn>
                                        <p:tgtEl>
                                          <p:spTgt spid="110"/>
                                        </p:tgtEl>
                                        <p:attrNameLst>
                                          <p:attrName>style.visibility</p:attrName>
                                        </p:attrNameLst>
                                      </p:cBhvr>
                                      <p:to>
                                        <p:strVal val="visible"/>
                                      </p:to>
                                    </p:set>
                                    <p:animEffect transition="in" filter="fade">
                                      <p:cBhvr>
                                        <p:cTn id="102" dur="500"/>
                                        <p:tgtEl>
                                          <p:spTgt spid="110"/>
                                        </p:tgtEl>
                                      </p:cBhvr>
                                    </p:animEffect>
                                  </p:childTnLst>
                                </p:cTn>
                              </p:par>
                              <p:par>
                                <p:cTn id="103" presetID="42" presetClass="path" presetSubtype="0" decel="100000" fill="hold" grpId="1" nodeType="withEffect">
                                  <p:stCondLst>
                                    <p:cond delay="200"/>
                                  </p:stCondLst>
                                  <p:childTnLst>
                                    <p:animMotion origin="layout" path="M -1.25E-6 3.7037E-6 L -1.25E-6 0.03541 " pathEditMode="relative" rAng="0" ptsTypes="AA">
                                      <p:cBhvr>
                                        <p:cTn id="104" dur="700" spd="-100000" fill="hold"/>
                                        <p:tgtEl>
                                          <p:spTgt spid="110"/>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P spid="77" grpId="0" animBg="1"/>
      <p:bldP spid="77" grpId="1" animBg="1"/>
      <p:bldP spid="78" grpId="0" animBg="1"/>
      <p:bldP spid="78" grpId="1" animBg="1"/>
      <p:bldP spid="80" grpId="0"/>
      <p:bldP spid="80" grpId="1"/>
      <p:bldP spid="84" grpId="0"/>
      <p:bldP spid="84" grpId="1"/>
      <p:bldP spid="102" grpId="0"/>
      <p:bldP spid="102" grpId="1"/>
      <p:bldP spid="106" grpId="0" animBg="1"/>
      <p:bldP spid="106" grpId="1" animBg="1"/>
      <p:bldP spid="107" grpId="0"/>
      <p:bldP spid="107" grpId="1"/>
      <p:bldP spid="109" grpId="0" animBg="1"/>
      <p:bldP spid="109" grpId="1" animBg="1"/>
      <p:bldP spid="110" grpId="0"/>
      <p:bldP spid="110" grpId="1"/>
      <p:bldP spid="114" grpId="0"/>
      <p:bldP spid="114" grpId="1"/>
      <p:bldP spid="120" grpId="0" animBg="1"/>
      <p:bldP spid="12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36C2A8B-4748-A98F-126E-87D0B6FD5596}"/>
              </a:ext>
            </a:extLst>
          </p:cNvPr>
          <p:cNvSpPr>
            <a:spLocks noGrp="1"/>
          </p:cNvSpPr>
          <p:nvPr>
            <p:ph type="subTitle" idx="1"/>
          </p:nvPr>
        </p:nvSpPr>
        <p:spPr/>
        <p:txBody>
          <a:bodyPr/>
          <a:lstStyle/>
          <a:p>
            <a:endParaRPr lang="en-AU"/>
          </a:p>
        </p:txBody>
      </p:sp>
      <p:sp>
        <p:nvSpPr>
          <p:cNvPr id="3" name="Title 2">
            <a:extLst>
              <a:ext uri="{FF2B5EF4-FFF2-40B4-BE49-F238E27FC236}">
                <a16:creationId xmlns:a16="http://schemas.microsoft.com/office/drawing/2014/main" id="{BF1F08C8-722D-62EF-067F-37B27006C339}"/>
              </a:ext>
            </a:extLst>
          </p:cNvPr>
          <p:cNvSpPr>
            <a:spLocks noGrp="1"/>
          </p:cNvSpPr>
          <p:nvPr>
            <p:ph type="ctrTitle"/>
          </p:nvPr>
        </p:nvSpPr>
        <p:spPr/>
        <p:txBody>
          <a:bodyPr/>
          <a:lstStyle/>
          <a:p>
            <a:r>
              <a:rPr lang="en-AU" dirty="0"/>
              <a:t>What is platform engineering?</a:t>
            </a:r>
          </a:p>
        </p:txBody>
      </p:sp>
    </p:spTree>
    <p:extLst>
      <p:ext uri="{BB962C8B-B14F-4D97-AF65-F5344CB8AC3E}">
        <p14:creationId xmlns:p14="http://schemas.microsoft.com/office/powerpoint/2010/main" val="1366866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D194B32-AC7B-896F-3094-EAE783A05854}"/>
              </a:ext>
            </a:extLst>
          </p:cNvPr>
          <p:cNvSpPr>
            <a:spLocks noGrp="1"/>
          </p:cNvSpPr>
          <p:nvPr>
            <p:ph type="subTitle" idx="1"/>
          </p:nvPr>
        </p:nvSpPr>
        <p:spPr/>
        <p:txBody>
          <a:bodyPr/>
          <a:lstStyle/>
          <a:p>
            <a:endParaRPr lang="en-AU"/>
          </a:p>
        </p:txBody>
      </p:sp>
      <p:sp>
        <p:nvSpPr>
          <p:cNvPr id="4" name="Title 3">
            <a:extLst>
              <a:ext uri="{FF2B5EF4-FFF2-40B4-BE49-F238E27FC236}">
                <a16:creationId xmlns:a16="http://schemas.microsoft.com/office/drawing/2014/main" id="{28CB8FF3-2BE0-D39B-B09D-6B94FC4AC68E}"/>
              </a:ext>
            </a:extLst>
          </p:cNvPr>
          <p:cNvSpPr>
            <a:spLocks noGrp="1"/>
          </p:cNvSpPr>
          <p:nvPr>
            <p:ph type="ctrTitle"/>
          </p:nvPr>
        </p:nvSpPr>
        <p:spPr/>
        <p:txBody>
          <a:bodyPr>
            <a:noAutofit/>
          </a:bodyPr>
          <a:lstStyle/>
          <a:p>
            <a:r>
              <a:rPr lang="en-AU" sz="3600" dirty="0">
                <a:solidFill>
                  <a:schemeClr val="accent5"/>
                </a:solidFill>
              </a:rPr>
              <a:t>Platform engineering </a:t>
            </a:r>
            <a:r>
              <a:rPr lang="en-AU" sz="3600" dirty="0"/>
              <a:t>streamlines development by creating tools that increase systems </a:t>
            </a:r>
            <a:r>
              <a:rPr lang="en-AU" sz="3600" dirty="0">
                <a:solidFill>
                  <a:schemeClr val="accent2"/>
                </a:solidFill>
              </a:rPr>
              <a:t>resiliency</a:t>
            </a:r>
            <a:r>
              <a:rPr lang="en-AU" sz="3600" dirty="0"/>
              <a:t> and enhance </a:t>
            </a:r>
            <a:r>
              <a:rPr lang="en-AU" sz="3600" dirty="0">
                <a:solidFill>
                  <a:schemeClr val="accent2"/>
                </a:solidFill>
              </a:rPr>
              <a:t>efficiency</a:t>
            </a:r>
            <a:r>
              <a:rPr lang="en-AU" sz="3600" dirty="0"/>
              <a:t> to accelerate </a:t>
            </a:r>
            <a:r>
              <a:rPr lang="en-AU" sz="3600" dirty="0">
                <a:solidFill>
                  <a:schemeClr val="accent2"/>
                </a:solidFill>
              </a:rPr>
              <a:t>value</a:t>
            </a:r>
            <a:r>
              <a:rPr lang="en-AU" sz="3600" dirty="0"/>
              <a:t> delivery</a:t>
            </a:r>
          </a:p>
        </p:txBody>
      </p:sp>
    </p:spTree>
    <p:extLst>
      <p:ext uri="{BB962C8B-B14F-4D97-AF65-F5344CB8AC3E}">
        <p14:creationId xmlns:p14="http://schemas.microsoft.com/office/powerpoint/2010/main" val="355407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27910720-86D4-41E4-7F45-94B227DE8DD1}"/>
              </a:ext>
            </a:extLst>
          </p:cNvPr>
          <p:cNvGraphicFramePr>
            <a:graphicFrameLocks noGrp="1"/>
          </p:cNvGraphicFramePr>
          <p:nvPr>
            <p:ph sz="half" idx="2"/>
            <p:extLst>
              <p:ext uri="{D42A27DB-BD31-4B8C-83A1-F6EECF244321}">
                <p14:modId xmlns:p14="http://schemas.microsoft.com/office/powerpoint/2010/main" val="2980516535"/>
              </p:ext>
            </p:extLst>
          </p:nvPr>
        </p:nvGraphicFramePr>
        <p:xfrm>
          <a:off x="6172200" y="2440568"/>
          <a:ext cx="4806002" cy="3801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a:extLst>
              <a:ext uri="{FF2B5EF4-FFF2-40B4-BE49-F238E27FC236}">
                <a16:creationId xmlns:a16="http://schemas.microsoft.com/office/drawing/2014/main" id="{F9699231-85BF-2B81-D86B-C722B4D29000}"/>
              </a:ext>
            </a:extLst>
          </p:cNvPr>
          <p:cNvSpPr>
            <a:spLocks noGrp="1"/>
          </p:cNvSpPr>
          <p:nvPr>
            <p:ph type="title"/>
          </p:nvPr>
        </p:nvSpPr>
        <p:spPr/>
        <p:txBody>
          <a:bodyPr/>
          <a:lstStyle/>
          <a:p>
            <a:r>
              <a:rPr lang="en-AU" dirty="0"/>
              <a:t>Core Principals of Platform Design</a:t>
            </a:r>
          </a:p>
        </p:txBody>
      </p:sp>
      <p:pic>
        <p:nvPicPr>
          <p:cNvPr id="10" name="Content Placeholder 5" descr="Diagram of an infrastructure as code, defining the environment in a versioned file.">
            <a:extLst>
              <a:ext uri="{FF2B5EF4-FFF2-40B4-BE49-F238E27FC236}">
                <a16:creationId xmlns:a16="http://schemas.microsoft.com/office/drawing/2014/main" id="{37B3456E-CBFD-57AA-82AC-12C26C17C267}"/>
              </a:ext>
            </a:extLst>
          </p:cNvPr>
          <p:cNvPicPr>
            <a:picLocks noGrp="1" noChangeAspect="1"/>
          </p:cNvPicPr>
          <p:nvPr>
            <p:ph sz="half" idx="1"/>
          </p:nvPr>
        </p:nvPicPr>
        <p:blipFill>
          <a:blip r:embed="rId7"/>
          <a:stretch>
            <a:fillRect/>
          </a:stretch>
        </p:blipFill>
        <p:spPr>
          <a:xfrm>
            <a:off x="1082675" y="3235464"/>
            <a:ext cx="4840288" cy="2211110"/>
          </a:xfrm>
          <a:prstGeom prst="rect">
            <a:avLst/>
          </a:prstGeom>
        </p:spPr>
      </p:pic>
    </p:spTree>
    <p:extLst>
      <p:ext uri="{BB962C8B-B14F-4D97-AF65-F5344CB8AC3E}">
        <p14:creationId xmlns:p14="http://schemas.microsoft.com/office/powerpoint/2010/main" val="61758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6E9793-4236-781B-BCAB-2E45C728637E}"/>
              </a:ext>
            </a:extLst>
          </p:cNvPr>
          <p:cNvSpPr>
            <a:spLocks noGrp="1"/>
          </p:cNvSpPr>
          <p:nvPr>
            <p:ph type="title"/>
          </p:nvPr>
        </p:nvSpPr>
        <p:spPr>
          <a:xfrm>
            <a:off x="1088136" y="1090245"/>
            <a:ext cx="9922764" cy="1294228"/>
          </a:xfrm>
        </p:spPr>
        <p:txBody>
          <a:bodyPr anchor="t">
            <a:normAutofit/>
          </a:bodyPr>
          <a:lstStyle/>
          <a:p>
            <a:r>
              <a:rPr lang="en-AU" dirty="0"/>
              <a:t>Business values of platforms</a:t>
            </a:r>
          </a:p>
        </p:txBody>
      </p:sp>
      <p:graphicFrame>
        <p:nvGraphicFramePr>
          <p:cNvPr id="19" name="Text Placeholder 2">
            <a:extLst>
              <a:ext uri="{FF2B5EF4-FFF2-40B4-BE49-F238E27FC236}">
                <a16:creationId xmlns:a16="http://schemas.microsoft.com/office/drawing/2014/main" id="{DCCA6FA1-FBCA-91B0-5538-82497096557A}"/>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724746690"/>
              </p:ext>
            </p:extLst>
          </p:nvPr>
        </p:nvGraphicFramePr>
        <p:xfrm>
          <a:off x="1088136" y="2447778"/>
          <a:ext cx="9922764" cy="3838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0276449"/>
      </p:ext>
    </p:extLst>
  </p:cSld>
  <p:clrMapOvr>
    <a:masterClrMapping/>
  </p:clrMapOvr>
</p:sld>
</file>

<file path=ppt/theme/theme1.xml><?xml version="1.0" encoding="utf-8"?>
<a:theme xmlns:a="http://schemas.openxmlformats.org/drawingml/2006/main" name="Bjorn Showcase">
  <a:themeElements>
    <a:clrScheme name="Bjorn">
      <a:dk1>
        <a:sysClr val="windowText" lastClr="000000"/>
      </a:dk1>
      <a:lt1>
        <a:sysClr val="window" lastClr="FFFFFF"/>
      </a:lt1>
      <a:dk2>
        <a:srgbClr val="252747"/>
      </a:dk2>
      <a:lt2>
        <a:srgbClr val="ECE4E9"/>
      </a:lt2>
      <a:accent1>
        <a:srgbClr val="736EB6"/>
      </a:accent1>
      <a:accent2>
        <a:srgbClr val="AB5991"/>
      </a:accent2>
      <a:accent3>
        <a:srgbClr val="AC9F39"/>
      </a:accent3>
      <a:accent4>
        <a:srgbClr val="756029"/>
      </a:accent4>
      <a:accent5>
        <a:srgbClr val="E87850"/>
      </a:accent5>
      <a:accent6>
        <a:srgbClr val="C6922A"/>
      </a:accent6>
      <a:hlink>
        <a:srgbClr val="736EB6"/>
      </a:hlink>
      <a:folHlink>
        <a:srgbClr val="AB5991"/>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 Showcase_win32_EF_v7" id="{6F1A2123-933E-4821-BABA-C25B36A9C821}" vid="{CA20EF57-394B-4941-B950-E17669DF955F}"/>
    </a:ext>
  </a:extLst>
</a:theme>
</file>

<file path=ppt/theme/theme2.xml><?xml version="1.0" encoding="utf-8"?>
<a:theme xmlns:a="http://schemas.openxmlformats.org/drawingml/2006/main" name="Radius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Radius" id="{F0DBE161-F0BF-3E43-834A-3F477B4743A1}" vid="{237AC1A0-BA84-2940-BF4D-5088DD72E9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D147B0A-A3D1-43B0-B0BE-D6581D3609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16ACBC-C288-4FE2-A121-1047B4270A61}">
  <ds:schemaRefs>
    <ds:schemaRef ds:uri="http://schemas.microsoft.com/sharepoint/v3/contenttype/forms"/>
  </ds:schemaRefs>
</ds:datastoreItem>
</file>

<file path=customXml/itemProps3.xml><?xml version="1.0" encoding="utf-8"?>
<ds:datastoreItem xmlns:ds="http://schemas.openxmlformats.org/officeDocument/2006/customXml" ds:itemID="{AA9D4D66-A82C-4C14-A5CE-108788051B7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5685</TotalTime>
  <Words>2572</Words>
  <Application>Microsoft Office PowerPoint</Application>
  <PresentationFormat>Widescreen</PresentationFormat>
  <Paragraphs>351</Paragraphs>
  <Slides>39</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Aptos</vt:lpstr>
      <vt:lpstr>Arial</vt:lpstr>
      <vt:lpstr>Calibri</vt:lpstr>
      <vt:lpstr>Consolas</vt:lpstr>
      <vt:lpstr>Inter Medium</vt:lpstr>
      <vt:lpstr>Inter SemiBold</vt:lpstr>
      <vt:lpstr>Neue Haas Grotesk Text Pro</vt:lpstr>
      <vt:lpstr>Segoe UI</vt:lpstr>
      <vt:lpstr>Segoe UI Semibold</vt:lpstr>
      <vt:lpstr>System Font Regular</vt:lpstr>
      <vt:lpstr>Wingdings</vt:lpstr>
      <vt:lpstr>Bjorn Showcase</vt:lpstr>
      <vt:lpstr>Radius White Template</vt:lpstr>
      <vt:lpstr>Cloud native Platform Engineering on Azure</vt:lpstr>
      <vt:lpstr>About Me!</vt:lpstr>
      <vt:lpstr>Agenda </vt:lpstr>
      <vt:lpstr>Current Challenges</vt:lpstr>
      <vt:lpstr>Challenges with cloud operations</vt:lpstr>
      <vt:lpstr>What is platform engineering?</vt:lpstr>
      <vt:lpstr>Platform engineering streamlines development by creating tools that increase systems resiliency and enhance efficiency to accelerate value delivery</vt:lpstr>
      <vt:lpstr>Core Principals of Platform Design</vt:lpstr>
      <vt:lpstr>Business values of platforms</vt:lpstr>
      <vt:lpstr>Common goals for  Platform Engineering practices</vt:lpstr>
      <vt:lpstr>Platform Engineering motions</vt:lpstr>
      <vt:lpstr>Platform Engineering Lifecycle</vt:lpstr>
      <vt:lpstr>Building a platform on Azure</vt:lpstr>
      <vt:lpstr>Platform Engineering Capability Model</vt:lpstr>
      <vt:lpstr>Stages of maturity</vt:lpstr>
      <vt:lpstr>Blaze Paved Paths</vt:lpstr>
      <vt:lpstr>Secure and Scalable Platform Design</vt:lpstr>
      <vt:lpstr>Security considerations in Platforms</vt:lpstr>
      <vt:lpstr>Monitoring and Auditing</vt:lpstr>
      <vt:lpstr>Implementation Strategy</vt:lpstr>
      <vt:lpstr>Developer Coding Environments</vt:lpstr>
      <vt:lpstr>What tools do we already use?</vt:lpstr>
      <vt:lpstr>Dev Containers</vt:lpstr>
      <vt:lpstr>Microsoft Dev Box</vt:lpstr>
      <vt:lpstr>Automation with Infrastructure-as-Code</vt:lpstr>
      <vt:lpstr>Infrastructure Management Approaches</vt:lpstr>
      <vt:lpstr>Azure Developer CLI</vt:lpstr>
      <vt:lpstr>Azure Verified Modules https://azure.github.io/Azure-Verified-Modules/</vt:lpstr>
      <vt:lpstr>Azure Deployment Environments</vt:lpstr>
      <vt:lpstr>PowerPoint Presentation</vt:lpstr>
      <vt:lpstr>PowerPoint Presentation</vt:lpstr>
      <vt:lpstr>PowerPoint Presentation</vt:lpstr>
      <vt:lpstr>PowerPoint Presentation</vt:lpstr>
      <vt:lpstr>PowerPoint Presentation</vt:lpstr>
      <vt:lpstr>PowerPoint Presentation</vt:lpstr>
      <vt:lpstr>DEMOS</vt:lpstr>
      <vt:lpstr>Recap of the common goals</vt:lpstr>
      <vt:lpstr>Platform Engineering motions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 Velida</dc:creator>
  <cp:lastModifiedBy>Will Velida</cp:lastModifiedBy>
  <cp:revision>33</cp:revision>
  <dcterms:created xsi:type="dcterms:W3CDTF">2022-04-13T19:23:35Z</dcterms:created>
  <dcterms:modified xsi:type="dcterms:W3CDTF">2025-04-29T02:47:55Z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